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377" r:id="rId4"/>
    <p:sldId id="259" r:id="rId5"/>
    <p:sldId id="264" r:id="rId6"/>
    <p:sldId id="265" r:id="rId7"/>
    <p:sldId id="266" r:id="rId8"/>
    <p:sldId id="267" r:id="rId9"/>
    <p:sldId id="268" r:id="rId10"/>
    <p:sldId id="269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63" r:id="rId19"/>
    <p:sldId id="281" r:id="rId20"/>
    <p:sldId id="280" r:id="rId21"/>
    <p:sldId id="283" r:id="rId22"/>
    <p:sldId id="284" r:id="rId23"/>
    <p:sldId id="354" r:id="rId24"/>
    <p:sldId id="355" r:id="rId25"/>
    <p:sldId id="285" r:id="rId26"/>
    <p:sldId id="350" r:id="rId27"/>
    <p:sldId id="348" r:id="rId28"/>
    <p:sldId id="349" r:id="rId29"/>
    <p:sldId id="351" r:id="rId30"/>
    <p:sldId id="346" r:id="rId31"/>
    <p:sldId id="347" r:id="rId32"/>
    <p:sldId id="356" r:id="rId33"/>
    <p:sldId id="357" r:id="rId34"/>
    <p:sldId id="358" r:id="rId35"/>
    <p:sldId id="359" r:id="rId36"/>
    <p:sldId id="360" r:id="rId37"/>
    <p:sldId id="361" r:id="rId38"/>
    <p:sldId id="352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70" r:id="rId47"/>
    <p:sldId id="371" r:id="rId48"/>
    <p:sldId id="372" r:id="rId49"/>
    <p:sldId id="373" r:id="rId50"/>
    <p:sldId id="375" r:id="rId51"/>
    <p:sldId id="376" r:id="rId52"/>
    <p:sldId id="374" r:id="rId53"/>
    <p:sldId id="303" r:id="rId54"/>
    <p:sldId id="304" r:id="rId55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780" y="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401317" y="265938"/>
            <a:ext cx="9191625" cy="723900"/>
          </a:xfrm>
          <a:custGeom>
            <a:avLst/>
            <a:gdLst/>
            <a:ahLst/>
            <a:cxnLst/>
            <a:rect l="l" t="t" r="r" b="b"/>
            <a:pathLst>
              <a:path w="9191625" h="723900">
                <a:moveTo>
                  <a:pt x="0" y="120649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9070593" y="0"/>
                </a:lnTo>
                <a:lnTo>
                  <a:pt x="9117574" y="9475"/>
                </a:lnTo>
                <a:lnTo>
                  <a:pt x="9155922" y="35321"/>
                </a:lnTo>
                <a:lnTo>
                  <a:pt x="9181768" y="73669"/>
                </a:lnTo>
                <a:lnTo>
                  <a:pt x="9191243" y="120649"/>
                </a:lnTo>
                <a:lnTo>
                  <a:pt x="9191243" y="603249"/>
                </a:lnTo>
                <a:lnTo>
                  <a:pt x="9181768" y="650230"/>
                </a:lnTo>
                <a:lnTo>
                  <a:pt x="9155922" y="688578"/>
                </a:lnTo>
                <a:lnTo>
                  <a:pt x="9117574" y="714424"/>
                </a:lnTo>
                <a:lnTo>
                  <a:pt x="9070593" y="723899"/>
                </a:lnTo>
                <a:lnTo>
                  <a:pt x="120650" y="723899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49"/>
                </a:lnTo>
                <a:lnTo>
                  <a:pt x="0" y="12064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988566" y="277748"/>
            <a:ext cx="8214867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78557" y="331470"/>
            <a:ext cx="7531734" cy="723900"/>
          </a:xfrm>
          <a:custGeom>
            <a:avLst/>
            <a:gdLst/>
            <a:ahLst/>
            <a:cxnLst/>
            <a:rect l="l" t="t" r="r" b="b"/>
            <a:pathLst>
              <a:path w="7531734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7410958" y="0"/>
                </a:lnTo>
                <a:lnTo>
                  <a:pt x="7457938" y="9475"/>
                </a:lnTo>
                <a:lnTo>
                  <a:pt x="7496286" y="35321"/>
                </a:lnTo>
                <a:lnTo>
                  <a:pt x="7522132" y="73669"/>
                </a:lnTo>
                <a:lnTo>
                  <a:pt x="7531608" y="120650"/>
                </a:lnTo>
                <a:lnTo>
                  <a:pt x="7531608" y="603250"/>
                </a:lnTo>
                <a:lnTo>
                  <a:pt x="7522132" y="650230"/>
                </a:lnTo>
                <a:lnTo>
                  <a:pt x="7496286" y="688578"/>
                </a:lnTo>
                <a:lnTo>
                  <a:pt x="7457938" y="714424"/>
                </a:lnTo>
                <a:lnTo>
                  <a:pt x="7410958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167001" y="107563"/>
            <a:ext cx="7857997" cy="1254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6615" y="1803907"/>
            <a:ext cx="10678769" cy="4772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yasiv.com/" TargetMode="Externa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3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g"/><Relationship Id="rId5" Type="http://schemas.openxmlformats.org/officeDocument/2006/relationships/image" Target="../media/image5.png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.png"/><Relationship Id="rId7" Type="http://schemas.openxmlformats.org/officeDocument/2006/relationships/image" Target="../media/image43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g"/><Relationship Id="rId5" Type="http://schemas.openxmlformats.org/officeDocument/2006/relationships/image" Target="../media/image41.png"/><Relationship Id="rId4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3" Type="http://schemas.openxmlformats.org/officeDocument/2006/relationships/image" Target="../media/image4.jpg"/><Relationship Id="rId7" Type="http://schemas.openxmlformats.org/officeDocument/2006/relationships/image" Target="../media/image4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jp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13" Type="http://schemas.openxmlformats.org/officeDocument/2006/relationships/image" Target="../media/image62.jpg"/><Relationship Id="rId3" Type="http://schemas.openxmlformats.org/officeDocument/2006/relationships/image" Target="../media/image52.jpg"/><Relationship Id="rId7" Type="http://schemas.openxmlformats.org/officeDocument/2006/relationships/image" Target="../media/image56.jpg"/><Relationship Id="rId12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jpg"/><Relationship Id="rId11" Type="http://schemas.openxmlformats.org/officeDocument/2006/relationships/image" Target="../media/image60.png"/><Relationship Id="rId5" Type="http://schemas.openxmlformats.org/officeDocument/2006/relationships/image" Target="../media/image54.jpg"/><Relationship Id="rId10" Type="http://schemas.openxmlformats.org/officeDocument/2006/relationships/image" Target="../media/image59.jpg"/><Relationship Id="rId4" Type="http://schemas.openxmlformats.org/officeDocument/2006/relationships/image" Target="../media/image53.png"/><Relationship Id="rId9" Type="http://schemas.openxmlformats.org/officeDocument/2006/relationships/image" Target="../media/image58.jpg"/><Relationship Id="rId1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4.jpg"/><Relationship Id="rId7" Type="http://schemas.openxmlformats.org/officeDocument/2006/relationships/image" Target="../media/image6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1.png"/><Relationship Id="rId4" Type="http://schemas.openxmlformats.org/officeDocument/2006/relationships/image" Target="../media/image8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4.jpg"/><Relationship Id="rId7" Type="http://schemas.openxmlformats.org/officeDocument/2006/relationships/image" Target="../media/image8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8.jpg"/><Relationship Id="rId5" Type="http://schemas.openxmlformats.org/officeDocument/2006/relationships/image" Target="../media/image87.jpg"/><Relationship Id="rId4" Type="http://schemas.openxmlformats.org/officeDocument/2006/relationships/image" Target="../media/image86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1.png"/><Relationship Id="rId4" Type="http://schemas.openxmlformats.org/officeDocument/2006/relationships/image" Target="../media/image9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93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png"/><Relationship Id="rId4" Type="http://schemas.openxmlformats.org/officeDocument/2006/relationships/image" Target="../media/image96.jp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4.jpg"/><Relationship Id="rId7" Type="http://schemas.openxmlformats.org/officeDocument/2006/relationships/image" Target="../media/image10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0.jpg"/><Relationship Id="rId5" Type="http://schemas.openxmlformats.org/officeDocument/2006/relationships/image" Target="../media/image99.jpg"/><Relationship Id="rId4" Type="http://schemas.openxmlformats.org/officeDocument/2006/relationships/image" Target="../media/image98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102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104.jpg"/><Relationship Id="rId4" Type="http://schemas.openxmlformats.org/officeDocument/2006/relationships/image" Target="../media/image10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4.jpg"/><Relationship Id="rId7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g"/><Relationship Id="rId11" Type="http://schemas.openxmlformats.org/officeDocument/2006/relationships/image" Target="../media/image14.png"/><Relationship Id="rId5" Type="http://schemas.openxmlformats.org/officeDocument/2006/relationships/image" Target="../media/image8.jpg"/><Relationship Id="rId10" Type="http://schemas.openxmlformats.org/officeDocument/2006/relationships/image" Target="../media/image13.jpg"/><Relationship Id="rId4" Type="http://schemas.openxmlformats.org/officeDocument/2006/relationships/image" Target="../media/image7.jpg"/><Relationship Id="rId9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4.jpg"/><Relationship Id="rId7" Type="http://schemas.openxmlformats.org/officeDocument/2006/relationships/image" Target="../media/image2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11" Type="http://schemas.openxmlformats.org/officeDocument/2006/relationships/image" Target="../media/image5.png"/><Relationship Id="rId5" Type="http://schemas.openxmlformats.org/officeDocument/2006/relationships/image" Target="../media/image20.jpg"/><Relationship Id="rId10" Type="http://schemas.openxmlformats.org/officeDocument/2006/relationships/image" Target="../media/image25.png"/><Relationship Id="rId4" Type="http://schemas.openxmlformats.org/officeDocument/2006/relationships/image" Target="../media/image19.jpg"/><Relationship Id="rId9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2858" y="2743200"/>
            <a:ext cx="2226564" cy="215950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081142" y="5191607"/>
            <a:ext cx="6858000" cy="1367764"/>
          </a:xfrm>
          <a:prstGeom prst="rect">
            <a:avLst/>
          </a:prstGeom>
        </p:spPr>
        <p:txBody>
          <a:bodyPr vert="horz" wrap="square" lIns="0" tIns="257256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lang="ru-RU" sz="2400" dirty="0">
                <a:latin typeface="Calibri"/>
                <a:cs typeface="Calibri"/>
              </a:rPr>
              <a:t>Социальный педагог </a:t>
            </a:r>
            <a:br>
              <a:rPr lang="ru-RU" sz="2400" dirty="0">
                <a:latin typeface="Calibri"/>
                <a:cs typeface="Calibri"/>
              </a:rPr>
            </a:br>
            <a:r>
              <a:rPr lang="ru-RU" sz="2400" dirty="0">
                <a:latin typeface="Calibri"/>
                <a:cs typeface="Calibri"/>
              </a:rPr>
              <a:t>МАОУ «</a:t>
            </a:r>
            <a:r>
              <a:rPr lang="ru-RU" sz="2400" dirty="0" err="1">
                <a:latin typeface="Calibri"/>
                <a:cs typeface="Calibri"/>
              </a:rPr>
              <a:t>Фроловская</a:t>
            </a:r>
            <a:r>
              <a:rPr lang="ru-RU" sz="2400" dirty="0">
                <a:latin typeface="Calibri"/>
                <a:cs typeface="Calibri"/>
              </a:rPr>
              <a:t> средняя школа «Навигатор»</a:t>
            </a:r>
            <a:br>
              <a:rPr lang="ru-RU" sz="2400" dirty="0">
                <a:latin typeface="Calibri"/>
                <a:cs typeface="Calibri"/>
              </a:rPr>
            </a:br>
            <a:r>
              <a:rPr lang="ru-RU" sz="2400" dirty="0">
                <a:latin typeface="Calibri"/>
                <a:cs typeface="Calibri"/>
              </a:rPr>
              <a:t>Пономарева Ираида Ивановна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94965" y="2931339"/>
            <a:ext cx="6412865" cy="18588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2000" b="1" spc="-20" dirty="0">
                <a:latin typeface="Calibri"/>
                <a:cs typeface="Calibri"/>
              </a:rPr>
              <a:t>КИБЕРдружина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Пермского</a:t>
            </a:r>
            <a:r>
              <a:rPr sz="2000" b="1" spc="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края</a:t>
            </a:r>
            <a:endParaRPr sz="2000" dirty="0">
              <a:latin typeface="Calibri"/>
              <a:cs typeface="Calibri"/>
            </a:endParaRPr>
          </a:p>
          <a:p>
            <a:pPr marL="880110" marR="875665" indent="-635" algn="ctr">
              <a:lnSpc>
                <a:spcPct val="100000"/>
              </a:lnSpc>
              <a:spcBef>
                <a:spcPts val="5"/>
              </a:spcBef>
            </a:pPr>
            <a:r>
              <a:rPr sz="2000" b="1" spc="-10" dirty="0">
                <a:latin typeface="Calibri"/>
                <a:cs typeface="Calibri"/>
              </a:rPr>
              <a:t>Ресурсный</a:t>
            </a:r>
            <a:r>
              <a:rPr sz="2000" b="1" spc="1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центр</a:t>
            </a:r>
            <a:r>
              <a:rPr sz="2000" b="1" spc="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профилактики 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деструктивного</a:t>
            </a:r>
            <a:r>
              <a:rPr sz="2000" b="1" spc="2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влияния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информации</a:t>
            </a:r>
            <a:endParaRPr sz="20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2000" b="1" spc="-5" dirty="0">
                <a:latin typeface="Calibri"/>
                <a:cs typeface="Calibri"/>
              </a:rPr>
              <a:t>на </a:t>
            </a:r>
            <a:r>
              <a:rPr sz="2000" b="1" spc="-10" dirty="0">
                <a:latin typeface="Calibri"/>
                <a:cs typeface="Calibri"/>
              </a:rPr>
              <a:t>несовершеннолетних</a:t>
            </a:r>
            <a:r>
              <a:rPr sz="2000" b="1" spc="6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в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Пермском</a:t>
            </a:r>
            <a:r>
              <a:rPr sz="2000" b="1" spc="3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крае</a:t>
            </a:r>
            <a:endParaRPr sz="20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2000" b="1" spc="-5" dirty="0">
                <a:latin typeface="Calibri"/>
                <a:cs typeface="Calibri"/>
              </a:rPr>
              <a:t>Пермская</a:t>
            </a:r>
            <a:r>
              <a:rPr sz="2000" b="1" spc="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региональная</a:t>
            </a:r>
            <a:r>
              <a:rPr sz="2000" b="1" spc="2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общественная</a:t>
            </a:r>
            <a:r>
              <a:rPr sz="2000" b="1" spc="4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организация</a:t>
            </a:r>
            <a:endParaRPr sz="20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2000" b="1" spc="-5" dirty="0">
                <a:latin typeface="Calibri"/>
                <a:cs typeface="Calibri"/>
              </a:rPr>
              <a:t>«ПравДА</a:t>
            </a:r>
            <a:r>
              <a:rPr sz="2000" b="1" spc="-10" dirty="0">
                <a:latin typeface="Calibri"/>
                <a:cs typeface="Calibri"/>
              </a:rPr>
              <a:t> вместе»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714102" y="2905939"/>
            <a:ext cx="2225040" cy="2159508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691705" y="288469"/>
            <a:ext cx="10808335" cy="2176780"/>
          </a:xfrm>
          <a:custGeom>
            <a:avLst/>
            <a:gdLst/>
            <a:ahLst/>
            <a:cxnLst/>
            <a:rect l="l" t="t" r="r" b="b"/>
            <a:pathLst>
              <a:path w="10808335" h="2176779">
                <a:moveTo>
                  <a:pt x="0" y="362712"/>
                </a:moveTo>
                <a:lnTo>
                  <a:pt x="3311" y="313502"/>
                </a:lnTo>
                <a:lnTo>
                  <a:pt x="12956" y="266303"/>
                </a:lnTo>
                <a:lnTo>
                  <a:pt x="28504" y="221545"/>
                </a:lnTo>
                <a:lnTo>
                  <a:pt x="49522" y="179662"/>
                </a:lnTo>
                <a:lnTo>
                  <a:pt x="75577" y="141087"/>
                </a:lnTo>
                <a:lnTo>
                  <a:pt x="106238" y="106251"/>
                </a:lnTo>
                <a:lnTo>
                  <a:pt x="141073" y="75588"/>
                </a:lnTo>
                <a:lnTo>
                  <a:pt x="179649" y="49530"/>
                </a:lnTo>
                <a:lnTo>
                  <a:pt x="221534" y="28509"/>
                </a:lnTo>
                <a:lnTo>
                  <a:pt x="266297" y="12959"/>
                </a:lnTo>
                <a:lnTo>
                  <a:pt x="313504" y="3311"/>
                </a:lnTo>
                <a:lnTo>
                  <a:pt x="362724" y="0"/>
                </a:lnTo>
                <a:lnTo>
                  <a:pt x="10445496" y="0"/>
                </a:lnTo>
                <a:lnTo>
                  <a:pt x="10494705" y="3311"/>
                </a:lnTo>
                <a:lnTo>
                  <a:pt x="10541904" y="12959"/>
                </a:lnTo>
                <a:lnTo>
                  <a:pt x="10586662" y="28509"/>
                </a:lnTo>
                <a:lnTo>
                  <a:pt x="10628545" y="49529"/>
                </a:lnTo>
                <a:lnTo>
                  <a:pt x="10667120" y="75588"/>
                </a:lnTo>
                <a:lnTo>
                  <a:pt x="10701956" y="106251"/>
                </a:lnTo>
                <a:lnTo>
                  <a:pt x="10732619" y="141087"/>
                </a:lnTo>
                <a:lnTo>
                  <a:pt x="10758678" y="179662"/>
                </a:lnTo>
                <a:lnTo>
                  <a:pt x="10779698" y="221545"/>
                </a:lnTo>
                <a:lnTo>
                  <a:pt x="10795248" y="266303"/>
                </a:lnTo>
                <a:lnTo>
                  <a:pt x="10804896" y="313502"/>
                </a:lnTo>
                <a:lnTo>
                  <a:pt x="10808208" y="362712"/>
                </a:lnTo>
                <a:lnTo>
                  <a:pt x="10808208" y="1813559"/>
                </a:lnTo>
                <a:lnTo>
                  <a:pt x="10804896" y="1862769"/>
                </a:lnTo>
                <a:lnTo>
                  <a:pt x="10795248" y="1909968"/>
                </a:lnTo>
                <a:lnTo>
                  <a:pt x="10779698" y="1954726"/>
                </a:lnTo>
                <a:lnTo>
                  <a:pt x="10758678" y="1996609"/>
                </a:lnTo>
                <a:lnTo>
                  <a:pt x="10732619" y="2035184"/>
                </a:lnTo>
                <a:lnTo>
                  <a:pt x="10701956" y="2070020"/>
                </a:lnTo>
                <a:lnTo>
                  <a:pt x="10667120" y="2100683"/>
                </a:lnTo>
                <a:lnTo>
                  <a:pt x="10628545" y="2126742"/>
                </a:lnTo>
                <a:lnTo>
                  <a:pt x="10586662" y="2147762"/>
                </a:lnTo>
                <a:lnTo>
                  <a:pt x="10541904" y="2163312"/>
                </a:lnTo>
                <a:lnTo>
                  <a:pt x="10494705" y="2172960"/>
                </a:lnTo>
                <a:lnTo>
                  <a:pt x="10445496" y="2176272"/>
                </a:lnTo>
                <a:lnTo>
                  <a:pt x="362724" y="2176272"/>
                </a:lnTo>
                <a:lnTo>
                  <a:pt x="313504" y="2172960"/>
                </a:lnTo>
                <a:lnTo>
                  <a:pt x="266297" y="2163312"/>
                </a:lnTo>
                <a:lnTo>
                  <a:pt x="221534" y="2147762"/>
                </a:lnTo>
                <a:lnTo>
                  <a:pt x="179649" y="2126741"/>
                </a:lnTo>
                <a:lnTo>
                  <a:pt x="141073" y="2100683"/>
                </a:lnTo>
                <a:lnTo>
                  <a:pt x="106238" y="2070020"/>
                </a:lnTo>
                <a:lnTo>
                  <a:pt x="75577" y="2035184"/>
                </a:lnTo>
                <a:lnTo>
                  <a:pt x="49522" y="1996609"/>
                </a:lnTo>
                <a:lnTo>
                  <a:pt x="28504" y="1954726"/>
                </a:lnTo>
                <a:lnTo>
                  <a:pt x="12956" y="1909968"/>
                </a:lnTo>
                <a:lnTo>
                  <a:pt x="3311" y="1862769"/>
                </a:lnTo>
                <a:lnTo>
                  <a:pt x="0" y="1813559"/>
                </a:lnTo>
                <a:lnTo>
                  <a:pt x="0" y="362712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194307" y="754559"/>
            <a:ext cx="980313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92759" marR="5080" indent="-480059">
              <a:lnSpc>
                <a:spcPct val="100000"/>
              </a:lnSpc>
              <a:spcBef>
                <a:spcPts val="95"/>
              </a:spcBef>
            </a:pPr>
            <a:r>
              <a:rPr sz="4000" b="1" spc="-10" dirty="0">
                <a:latin typeface="Calibri"/>
                <a:cs typeface="Calibri"/>
              </a:rPr>
              <a:t>КИБЕРграмотность</a:t>
            </a:r>
            <a:r>
              <a:rPr sz="4000" b="1" spc="55" dirty="0">
                <a:latin typeface="Calibri"/>
                <a:cs typeface="Calibri"/>
              </a:rPr>
              <a:t> </a:t>
            </a:r>
            <a:r>
              <a:rPr sz="4000" b="1" spc="-10" dirty="0">
                <a:latin typeface="Calibri"/>
                <a:cs typeface="Calibri"/>
              </a:rPr>
              <a:t>современных</a:t>
            </a:r>
            <a:r>
              <a:rPr sz="4000" b="1" spc="30" dirty="0">
                <a:latin typeface="Calibri"/>
                <a:cs typeface="Calibri"/>
              </a:rPr>
              <a:t> </a:t>
            </a:r>
            <a:r>
              <a:rPr sz="4000" b="1" spc="-20" dirty="0">
                <a:latin typeface="Calibri"/>
                <a:cs typeface="Calibri"/>
              </a:rPr>
              <a:t>педагогов: </a:t>
            </a:r>
            <a:r>
              <a:rPr sz="4000" b="1" spc="-890" dirty="0">
                <a:latin typeface="Calibri"/>
                <a:cs typeface="Calibri"/>
              </a:rPr>
              <a:t> </a:t>
            </a:r>
            <a:r>
              <a:rPr sz="4000" b="1" spc="-20" dirty="0">
                <a:latin typeface="Calibri"/>
                <a:cs typeface="Calibri"/>
              </a:rPr>
              <a:t>как</a:t>
            </a:r>
            <a:r>
              <a:rPr sz="4000" b="1" spc="-25" dirty="0">
                <a:latin typeface="Calibri"/>
                <a:cs typeface="Calibri"/>
              </a:rPr>
              <a:t> </a:t>
            </a:r>
            <a:r>
              <a:rPr sz="4000" b="1" spc="-5" dirty="0">
                <a:latin typeface="Calibri"/>
                <a:cs typeface="Calibri"/>
              </a:rPr>
              <a:t>уберечь</a:t>
            </a:r>
            <a:r>
              <a:rPr sz="4000" b="1" spc="-10" dirty="0">
                <a:latin typeface="Calibri"/>
                <a:cs typeface="Calibri"/>
              </a:rPr>
              <a:t> </a:t>
            </a:r>
            <a:r>
              <a:rPr sz="4000" b="1" spc="-20" dirty="0">
                <a:latin typeface="Calibri"/>
                <a:cs typeface="Calibri"/>
              </a:rPr>
              <a:t>подопечного </a:t>
            </a:r>
            <a:r>
              <a:rPr sz="4000" b="1" spc="-10" dirty="0">
                <a:latin typeface="Calibri"/>
                <a:cs typeface="Calibri"/>
              </a:rPr>
              <a:t>от</a:t>
            </a:r>
            <a:r>
              <a:rPr sz="4000" b="1" dirty="0">
                <a:latin typeface="Calibri"/>
                <a:cs typeface="Calibri"/>
              </a:rPr>
              <a:t> </a:t>
            </a:r>
            <a:r>
              <a:rPr sz="4000" b="1" spc="-10" dirty="0">
                <a:latin typeface="Calibri"/>
                <a:cs typeface="Calibri"/>
              </a:rPr>
              <a:t>опасности?</a:t>
            </a:r>
            <a:endParaRPr sz="4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1317" y="265938"/>
            <a:ext cx="9191625" cy="723900"/>
          </a:xfrm>
          <a:custGeom>
            <a:avLst/>
            <a:gdLst/>
            <a:ahLst/>
            <a:cxnLst/>
            <a:rect l="l" t="t" r="r" b="b"/>
            <a:pathLst>
              <a:path w="9191625" h="723900">
                <a:moveTo>
                  <a:pt x="0" y="120649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9070593" y="0"/>
                </a:lnTo>
                <a:lnTo>
                  <a:pt x="9117574" y="9475"/>
                </a:lnTo>
                <a:lnTo>
                  <a:pt x="9155922" y="35321"/>
                </a:lnTo>
                <a:lnTo>
                  <a:pt x="9181768" y="73669"/>
                </a:lnTo>
                <a:lnTo>
                  <a:pt x="9191243" y="120649"/>
                </a:lnTo>
                <a:lnTo>
                  <a:pt x="9191243" y="603249"/>
                </a:lnTo>
                <a:lnTo>
                  <a:pt x="9181768" y="650230"/>
                </a:lnTo>
                <a:lnTo>
                  <a:pt x="9155922" y="688578"/>
                </a:lnTo>
                <a:lnTo>
                  <a:pt x="9117574" y="714424"/>
                </a:lnTo>
                <a:lnTo>
                  <a:pt x="9070593" y="723899"/>
                </a:lnTo>
                <a:lnTo>
                  <a:pt x="120650" y="723899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49"/>
                </a:lnTo>
                <a:lnTo>
                  <a:pt x="0" y="12064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80359" y="277748"/>
            <a:ext cx="52317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latin typeface="Calibri"/>
                <a:cs typeface="Calibri"/>
              </a:rPr>
              <a:t>КИБЕРработа</a:t>
            </a:r>
            <a:r>
              <a:rPr sz="4000" spc="5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в</a:t>
            </a:r>
            <a:r>
              <a:rPr sz="4000" spc="-4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регионе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0080" y="1519132"/>
            <a:ext cx="5355336" cy="471555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31864" y="1402080"/>
            <a:ext cx="4962144" cy="462991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1317" y="265938"/>
            <a:ext cx="9191625" cy="723900"/>
          </a:xfrm>
          <a:custGeom>
            <a:avLst/>
            <a:gdLst/>
            <a:ahLst/>
            <a:cxnLst/>
            <a:rect l="l" t="t" r="r" b="b"/>
            <a:pathLst>
              <a:path w="9191625" h="723900">
                <a:moveTo>
                  <a:pt x="0" y="120649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9070593" y="0"/>
                </a:lnTo>
                <a:lnTo>
                  <a:pt x="9117574" y="9475"/>
                </a:lnTo>
                <a:lnTo>
                  <a:pt x="9155922" y="35321"/>
                </a:lnTo>
                <a:lnTo>
                  <a:pt x="9181768" y="73669"/>
                </a:lnTo>
                <a:lnTo>
                  <a:pt x="9191243" y="120649"/>
                </a:lnTo>
                <a:lnTo>
                  <a:pt x="9191243" y="603249"/>
                </a:lnTo>
                <a:lnTo>
                  <a:pt x="9181768" y="650230"/>
                </a:lnTo>
                <a:lnTo>
                  <a:pt x="9155922" y="688578"/>
                </a:lnTo>
                <a:lnTo>
                  <a:pt x="9117574" y="714424"/>
                </a:lnTo>
                <a:lnTo>
                  <a:pt x="9070593" y="723899"/>
                </a:lnTo>
                <a:lnTo>
                  <a:pt x="120650" y="723899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49"/>
                </a:lnTo>
                <a:lnTo>
                  <a:pt x="0" y="12064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88566" y="277748"/>
            <a:ext cx="80130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0" dirty="0">
                <a:latin typeface="Calibri"/>
                <a:cs typeface="Calibri"/>
              </a:rPr>
              <a:t>КИБЕРработа</a:t>
            </a:r>
            <a:r>
              <a:rPr sz="4000" b="1" spc="30" dirty="0">
                <a:latin typeface="Calibri"/>
                <a:cs typeface="Calibri"/>
              </a:rPr>
              <a:t> </a:t>
            </a:r>
            <a:r>
              <a:rPr sz="4000" b="1" spc="-15" dirty="0">
                <a:latin typeface="Calibri"/>
                <a:cs typeface="Calibri"/>
              </a:rPr>
              <a:t>специалистов</a:t>
            </a:r>
            <a:r>
              <a:rPr sz="4000" b="1" spc="30" dirty="0">
                <a:latin typeface="Calibri"/>
                <a:cs typeface="Calibri"/>
              </a:rPr>
              <a:t> </a:t>
            </a:r>
            <a:r>
              <a:rPr sz="4000" b="1" spc="-5" dirty="0">
                <a:latin typeface="Calibri"/>
                <a:cs typeface="Calibri"/>
              </a:rPr>
              <a:t>региона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516507" y="1307338"/>
            <a:ext cx="895858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15" dirty="0">
                <a:latin typeface="Calibri"/>
                <a:cs typeface="Calibri"/>
              </a:rPr>
              <a:t>КИБЕРстатистика</a:t>
            </a:r>
            <a:r>
              <a:rPr sz="6000" spc="-10" dirty="0">
                <a:latin typeface="Calibri"/>
                <a:cs typeface="Calibri"/>
              </a:rPr>
              <a:t> </a:t>
            </a:r>
            <a:r>
              <a:rPr sz="6000" spc="-5" dirty="0">
                <a:latin typeface="Calibri"/>
                <a:cs typeface="Calibri"/>
              </a:rPr>
              <a:t>2021</a:t>
            </a:r>
            <a:r>
              <a:rPr sz="6000" dirty="0">
                <a:latin typeface="Calibri"/>
                <a:cs typeface="Calibri"/>
              </a:rPr>
              <a:t> </a:t>
            </a:r>
            <a:r>
              <a:rPr sz="2000" b="0" spc="-5" dirty="0">
                <a:latin typeface="Calibri"/>
                <a:cs typeface="Calibri"/>
              </a:rPr>
              <a:t>(на</a:t>
            </a:r>
            <a:r>
              <a:rPr sz="2000" b="0" spc="5" dirty="0">
                <a:latin typeface="Calibri"/>
                <a:cs typeface="Calibri"/>
              </a:rPr>
              <a:t> </a:t>
            </a:r>
            <a:r>
              <a:rPr sz="2000" b="0" dirty="0">
                <a:latin typeface="Calibri"/>
                <a:cs typeface="Calibri"/>
              </a:rPr>
              <a:t>1</a:t>
            </a:r>
            <a:r>
              <a:rPr sz="2000" b="0" spc="-15" dirty="0">
                <a:latin typeface="Calibri"/>
                <a:cs typeface="Calibri"/>
              </a:rPr>
              <a:t> </a:t>
            </a:r>
            <a:r>
              <a:rPr sz="2000" b="0" dirty="0">
                <a:latin typeface="Calibri"/>
                <a:cs typeface="Calibri"/>
              </a:rPr>
              <a:t>августа)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68324" y="4079747"/>
            <a:ext cx="939165" cy="617855"/>
          </a:xfrm>
          <a:custGeom>
            <a:avLst/>
            <a:gdLst/>
            <a:ahLst/>
            <a:cxnLst/>
            <a:rect l="l" t="t" r="r" b="b"/>
            <a:pathLst>
              <a:path w="939164" h="617854">
                <a:moveTo>
                  <a:pt x="99250" y="450469"/>
                </a:moveTo>
                <a:lnTo>
                  <a:pt x="0" y="617474"/>
                </a:lnTo>
                <a:lnTo>
                  <a:pt x="193128" y="596645"/>
                </a:lnTo>
                <a:lnTo>
                  <a:pt x="171922" y="563626"/>
                </a:lnTo>
                <a:lnTo>
                  <a:pt x="137464" y="563626"/>
                </a:lnTo>
                <a:lnTo>
                  <a:pt x="106172" y="514857"/>
                </a:lnTo>
                <a:lnTo>
                  <a:pt x="130549" y="499203"/>
                </a:lnTo>
                <a:lnTo>
                  <a:pt x="99250" y="450469"/>
                </a:lnTo>
                <a:close/>
              </a:path>
              <a:path w="939164" h="617854">
                <a:moveTo>
                  <a:pt x="130549" y="499203"/>
                </a:moveTo>
                <a:lnTo>
                  <a:pt x="106172" y="514857"/>
                </a:lnTo>
                <a:lnTo>
                  <a:pt x="137464" y="563626"/>
                </a:lnTo>
                <a:lnTo>
                  <a:pt x="161860" y="547958"/>
                </a:lnTo>
                <a:lnTo>
                  <a:pt x="130549" y="499203"/>
                </a:lnTo>
                <a:close/>
              </a:path>
              <a:path w="939164" h="617854">
                <a:moveTo>
                  <a:pt x="161860" y="547958"/>
                </a:moveTo>
                <a:lnTo>
                  <a:pt x="137464" y="563626"/>
                </a:lnTo>
                <a:lnTo>
                  <a:pt x="171922" y="563626"/>
                </a:lnTo>
                <a:lnTo>
                  <a:pt x="161860" y="547958"/>
                </a:lnTo>
                <a:close/>
              </a:path>
              <a:path w="939164" h="617854">
                <a:moveTo>
                  <a:pt x="907923" y="0"/>
                </a:moveTo>
                <a:lnTo>
                  <a:pt x="130549" y="499203"/>
                </a:lnTo>
                <a:lnTo>
                  <a:pt x="161860" y="547958"/>
                </a:lnTo>
                <a:lnTo>
                  <a:pt x="939164" y="48768"/>
                </a:lnTo>
                <a:lnTo>
                  <a:pt x="907923" y="0"/>
                </a:lnTo>
                <a:close/>
              </a:path>
            </a:pathLst>
          </a:custGeom>
          <a:solidFill>
            <a:srgbClr val="73CA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84679" y="4088891"/>
            <a:ext cx="939165" cy="617855"/>
          </a:xfrm>
          <a:custGeom>
            <a:avLst/>
            <a:gdLst/>
            <a:ahLst/>
            <a:cxnLst/>
            <a:rect l="l" t="t" r="r" b="b"/>
            <a:pathLst>
              <a:path w="939164" h="617854">
                <a:moveTo>
                  <a:pt x="777315" y="547934"/>
                </a:moveTo>
                <a:lnTo>
                  <a:pt x="745997" y="596645"/>
                </a:lnTo>
                <a:lnTo>
                  <a:pt x="939165" y="617473"/>
                </a:lnTo>
                <a:lnTo>
                  <a:pt x="907183" y="563625"/>
                </a:lnTo>
                <a:lnTo>
                  <a:pt x="801751" y="563625"/>
                </a:lnTo>
                <a:lnTo>
                  <a:pt x="777315" y="547934"/>
                </a:lnTo>
                <a:close/>
              </a:path>
              <a:path w="939164" h="617854">
                <a:moveTo>
                  <a:pt x="808636" y="499217"/>
                </a:moveTo>
                <a:lnTo>
                  <a:pt x="777315" y="547934"/>
                </a:lnTo>
                <a:lnTo>
                  <a:pt x="801751" y="563625"/>
                </a:lnTo>
                <a:lnTo>
                  <a:pt x="832993" y="514857"/>
                </a:lnTo>
                <a:lnTo>
                  <a:pt x="808636" y="499217"/>
                </a:lnTo>
                <a:close/>
              </a:path>
              <a:path w="939164" h="617854">
                <a:moveTo>
                  <a:pt x="839977" y="450468"/>
                </a:moveTo>
                <a:lnTo>
                  <a:pt x="808636" y="499217"/>
                </a:lnTo>
                <a:lnTo>
                  <a:pt x="832993" y="514857"/>
                </a:lnTo>
                <a:lnTo>
                  <a:pt x="801751" y="563625"/>
                </a:lnTo>
                <a:lnTo>
                  <a:pt x="907183" y="563625"/>
                </a:lnTo>
                <a:lnTo>
                  <a:pt x="839977" y="450468"/>
                </a:lnTo>
                <a:close/>
              </a:path>
              <a:path w="939164" h="617854">
                <a:moveTo>
                  <a:pt x="31241" y="0"/>
                </a:moveTo>
                <a:lnTo>
                  <a:pt x="0" y="48767"/>
                </a:lnTo>
                <a:lnTo>
                  <a:pt x="777315" y="547934"/>
                </a:lnTo>
                <a:lnTo>
                  <a:pt x="808636" y="499217"/>
                </a:lnTo>
                <a:lnTo>
                  <a:pt x="31241" y="0"/>
                </a:lnTo>
                <a:close/>
              </a:path>
            </a:pathLst>
          </a:custGeom>
          <a:solidFill>
            <a:srgbClr val="73CA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375663" y="2820111"/>
            <a:ext cx="1653539" cy="10712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latin typeface="Calibri"/>
                <a:cs typeface="Calibri"/>
              </a:rPr>
              <a:t>539</a:t>
            </a:r>
            <a:endParaRPr sz="4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75"/>
              </a:spcBef>
            </a:pPr>
            <a:r>
              <a:rPr sz="2800" spc="-10" dirty="0">
                <a:latin typeface="Calibri"/>
                <a:cs typeface="Calibri"/>
              </a:rPr>
              <a:t>ЗАПРОСОВ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506472" y="4719015"/>
            <a:ext cx="2007870" cy="10712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latin typeface="Calibri"/>
                <a:cs typeface="Calibri"/>
              </a:rPr>
              <a:t>98</a:t>
            </a:r>
            <a:endParaRPr sz="4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75"/>
              </a:spcBef>
            </a:pPr>
            <a:r>
              <a:rPr sz="2800" spc="-5" dirty="0">
                <a:latin typeface="Calibri"/>
                <a:cs typeface="Calibri"/>
              </a:rPr>
              <a:t>ПИСЬМЕННО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9221" y="4715967"/>
            <a:ext cx="1024890" cy="10712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73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latin typeface="Calibri"/>
                <a:cs typeface="Calibri"/>
              </a:rPr>
              <a:t>441</a:t>
            </a:r>
            <a:endParaRPr sz="4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2800" spc="-65" dirty="0">
                <a:latin typeface="Calibri"/>
                <a:cs typeface="Calibri"/>
              </a:rPr>
              <a:t>У</a:t>
            </a:r>
            <a:r>
              <a:rPr sz="2800" spc="-10" dirty="0">
                <a:latin typeface="Calibri"/>
                <a:cs typeface="Calibri"/>
              </a:rPr>
              <a:t>С</a:t>
            </a:r>
            <a:r>
              <a:rPr sz="2800" dirty="0">
                <a:latin typeface="Calibri"/>
                <a:cs typeface="Calibri"/>
              </a:rPr>
              <a:t>Т</a:t>
            </a:r>
            <a:r>
              <a:rPr sz="2800" spc="-10" dirty="0">
                <a:latin typeface="Calibri"/>
                <a:cs typeface="Calibri"/>
              </a:rPr>
              <a:t>НО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041130" y="2820161"/>
            <a:ext cx="2680970" cy="2075814"/>
          </a:xfrm>
          <a:prstGeom prst="rect">
            <a:avLst/>
          </a:prstGeom>
          <a:solidFill>
            <a:srgbClr val="88CEEB"/>
          </a:solidFill>
        </p:spPr>
        <p:txBody>
          <a:bodyPr vert="horz" wrap="square" lIns="0" tIns="2794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220"/>
              </a:spcBef>
            </a:pPr>
            <a:r>
              <a:rPr sz="3600" dirty="0">
                <a:latin typeface="Calibri"/>
                <a:cs typeface="Calibri"/>
              </a:rPr>
              <a:t>53</a:t>
            </a:r>
            <a:r>
              <a:rPr sz="3600" spc="-5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сл.</a:t>
            </a:r>
            <a:r>
              <a:rPr sz="3600" spc="-5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РКН</a:t>
            </a:r>
            <a:endParaRPr sz="36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1105"/>
              </a:spcBef>
            </a:pPr>
            <a:r>
              <a:rPr sz="3600" dirty="0">
                <a:latin typeface="Calibri"/>
                <a:cs typeface="Calibri"/>
              </a:rPr>
              <a:t>48</a:t>
            </a:r>
            <a:r>
              <a:rPr sz="3600" spc="-5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сл.</a:t>
            </a:r>
            <a:r>
              <a:rPr sz="3600" spc="-50" dirty="0">
                <a:latin typeface="Calibri"/>
                <a:cs typeface="Calibri"/>
              </a:rPr>
              <a:t> </a:t>
            </a:r>
            <a:r>
              <a:rPr sz="3600" spc="-30" dirty="0">
                <a:latin typeface="Calibri"/>
                <a:cs typeface="Calibri"/>
              </a:rPr>
              <a:t>УФСБ</a:t>
            </a:r>
            <a:endParaRPr sz="3600">
              <a:latin typeface="Calibri"/>
              <a:cs typeface="Calibri"/>
            </a:endParaRPr>
          </a:p>
          <a:p>
            <a:pPr marL="3175" algn="ctr">
              <a:lnSpc>
                <a:spcPct val="100000"/>
              </a:lnSpc>
              <a:spcBef>
                <a:spcPts val="1105"/>
              </a:spcBef>
            </a:pPr>
            <a:r>
              <a:rPr sz="3600" dirty="0">
                <a:latin typeface="Calibri"/>
                <a:cs typeface="Calibri"/>
              </a:rPr>
              <a:t>4</a:t>
            </a:r>
            <a:r>
              <a:rPr sz="3600" spc="-2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сл.</a:t>
            </a:r>
            <a:r>
              <a:rPr sz="3600" spc="-1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ГУ</a:t>
            </a:r>
            <a:r>
              <a:rPr sz="3600" spc="-2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МВД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53305" y="4101084"/>
            <a:ext cx="1277390" cy="1712976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02610" y="4062517"/>
            <a:ext cx="1097351" cy="1730439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5412485" y="2473938"/>
            <a:ext cx="2251710" cy="1947545"/>
          </a:xfrm>
          <a:prstGeom prst="rect">
            <a:avLst/>
          </a:prstGeom>
        </p:spPr>
        <p:txBody>
          <a:bodyPr vert="horz" wrap="square" lIns="0" tIns="455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90"/>
              </a:spcBef>
            </a:pPr>
            <a:r>
              <a:rPr sz="5400" b="1" dirty="0">
                <a:latin typeface="Calibri"/>
                <a:cs typeface="Calibri"/>
              </a:rPr>
              <a:t>504</a:t>
            </a:r>
            <a:r>
              <a:rPr sz="5400" b="1" spc="-85" dirty="0">
                <a:latin typeface="Calibri"/>
                <a:cs typeface="Calibri"/>
              </a:rPr>
              <a:t> </a:t>
            </a:r>
            <a:r>
              <a:rPr sz="5400" b="1" spc="-10" dirty="0">
                <a:latin typeface="Calibri"/>
                <a:cs typeface="Calibri"/>
              </a:rPr>
              <a:t>н/л</a:t>
            </a:r>
            <a:endParaRPr sz="5400">
              <a:latin typeface="Calibri"/>
              <a:cs typeface="Calibri"/>
            </a:endParaRPr>
          </a:p>
          <a:p>
            <a:pPr marL="582295">
              <a:lnSpc>
                <a:spcPct val="100000"/>
              </a:lnSpc>
              <a:spcBef>
                <a:spcPts val="1805"/>
              </a:spcBef>
            </a:pPr>
            <a:r>
              <a:rPr sz="2800" spc="-10" dirty="0">
                <a:latin typeface="Calibri"/>
                <a:cs typeface="Calibri"/>
              </a:rPr>
              <a:t>38%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781035" y="3919220"/>
            <a:ext cx="6388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libri"/>
                <a:cs typeface="Calibri"/>
              </a:rPr>
              <a:t>62%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78557" y="331470"/>
            <a:ext cx="7531734" cy="723900"/>
          </a:xfrm>
          <a:custGeom>
            <a:avLst/>
            <a:gdLst/>
            <a:ahLst/>
            <a:cxnLst/>
            <a:rect l="l" t="t" r="r" b="b"/>
            <a:pathLst>
              <a:path w="7531734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7410958" y="0"/>
                </a:lnTo>
                <a:lnTo>
                  <a:pt x="7457938" y="9475"/>
                </a:lnTo>
                <a:lnTo>
                  <a:pt x="7496286" y="35321"/>
                </a:lnTo>
                <a:lnTo>
                  <a:pt x="7522132" y="73669"/>
                </a:lnTo>
                <a:lnTo>
                  <a:pt x="7531608" y="120650"/>
                </a:lnTo>
                <a:lnTo>
                  <a:pt x="7531608" y="603250"/>
                </a:lnTo>
                <a:lnTo>
                  <a:pt x="7522132" y="650230"/>
                </a:lnTo>
                <a:lnTo>
                  <a:pt x="7496286" y="688578"/>
                </a:lnTo>
                <a:lnTo>
                  <a:pt x="7457938" y="714424"/>
                </a:lnTo>
                <a:lnTo>
                  <a:pt x="7410958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584194" y="410337"/>
            <a:ext cx="471932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Calibri"/>
                <a:cs typeface="Calibri"/>
              </a:rPr>
              <a:t>ОФИЦИАЛЬНЫЕ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ЗАПРОСЫ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560577" y="1406271"/>
          <a:ext cx="4902835" cy="52505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02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8345">
                <a:tc>
                  <a:txBody>
                    <a:bodyPr/>
                    <a:lstStyle/>
                    <a:p>
                      <a:pPr marL="32384">
                        <a:lnSpc>
                          <a:spcPts val="162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состоит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группе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депрессивного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характера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>
                      <a:solidFill>
                        <a:srgbClr val="4471C4"/>
                      </a:solidFill>
                      <a:prstDash val="solid"/>
                    </a:lnT>
                    <a:lnB w="28575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2384">
                        <a:lnSpc>
                          <a:spcPts val="1625"/>
                        </a:lnSpc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Проведение</a:t>
                      </a:r>
                      <a:r>
                        <a:rPr sz="1400" b="1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профилактической</a:t>
                      </a:r>
                      <a:r>
                        <a:rPr sz="1400" b="1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работы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с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 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28575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marL="32384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имеет агрессивный,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бандитский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контент,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АУЕ,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офники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218">
                <a:tc>
                  <a:txBody>
                    <a:bodyPr/>
                    <a:lstStyle/>
                    <a:p>
                      <a:pPr marL="32384">
                        <a:lnSpc>
                          <a:spcPts val="162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имеет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депрессивный</a:t>
                      </a:r>
                      <a:r>
                        <a:rPr sz="1400" b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контент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marL="32384">
                        <a:lnSpc>
                          <a:spcPts val="1630"/>
                        </a:lnSpc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Подозрение</a:t>
                      </a:r>
                      <a:r>
                        <a:rPr sz="1400" b="1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на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суицидальное</a:t>
                      </a:r>
                      <a:r>
                        <a:rPr sz="1400" b="1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поведение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218">
                <a:tc>
                  <a:txBody>
                    <a:bodyPr/>
                    <a:lstStyle/>
                    <a:p>
                      <a:pPr marL="32384">
                        <a:lnSpc>
                          <a:spcPts val="1625"/>
                        </a:lnSpc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Узнать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каких</a:t>
                      </a:r>
                      <a:r>
                        <a:rPr sz="1400" b="1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деструктивных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группах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состоит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marL="32384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состоит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группе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суицидального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характера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218">
                <a:tc>
                  <a:txBody>
                    <a:bodyPr/>
                    <a:lstStyle/>
                    <a:p>
                      <a:pPr marL="32384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проявляется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агрессивное</a:t>
                      </a:r>
                      <a:r>
                        <a:rPr sz="1400" b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поведение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marL="32384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употребляет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спиртные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напитки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2384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ушёл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из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дома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marL="32384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состоит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группе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деструктивного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характера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2384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геймер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marL="32384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Оконченный</a:t>
                      </a:r>
                      <a:r>
                        <a:rPr sz="1400" b="1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суицид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2384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употребил</a:t>
                      </a:r>
                      <a:r>
                        <a:rPr sz="1400" b="1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наркотики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marL="32384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проявляет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интерес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деструктивному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аниме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2384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интересуется</a:t>
                      </a:r>
                      <a:r>
                        <a:rPr sz="1400" b="1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темой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колумбайн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marL="32384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совершил</a:t>
                      </a:r>
                      <a:r>
                        <a:rPr sz="1400" b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преступление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2384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Поменялось</a:t>
                      </a:r>
                      <a:r>
                        <a:rPr sz="1400" b="1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поведение</a:t>
                      </a:r>
                      <a:r>
                        <a:rPr sz="1400" b="1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у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8295">
                <a:tc>
                  <a:txBody>
                    <a:bodyPr/>
                    <a:lstStyle/>
                    <a:p>
                      <a:pPr marL="32384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проявляет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девиантное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поведение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8295">
                <a:tc>
                  <a:txBody>
                    <a:bodyPr/>
                    <a:lstStyle/>
                    <a:p>
                      <a:pPr marL="32384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играет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 суицидальную</a:t>
                      </a:r>
                      <a:r>
                        <a:rPr sz="1400" b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игру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8282">
                <a:tc>
                  <a:txBody>
                    <a:bodyPr/>
                    <a:lstStyle/>
                    <a:p>
                      <a:pPr marL="32384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проявляет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интерес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ЛГБТ-культуре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8282">
                <a:tc>
                  <a:txBody>
                    <a:bodyPr/>
                    <a:lstStyle/>
                    <a:p>
                      <a:pPr marL="32384">
                        <a:lnSpc>
                          <a:spcPts val="1635"/>
                        </a:lnSpc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Мошенничество</a:t>
                      </a:r>
                      <a:r>
                        <a:rPr sz="1400" b="1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отношении</a:t>
                      </a:r>
                      <a:r>
                        <a:rPr sz="1400" b="1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28282">
                <a:tc>
                  <a:txBody>
                    <a:bodyPr/>
                    <a:lstStyle/>
                    <a:p>
                      <a:pPr marL="32384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имеет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интерес</a:t>
                      </a:r>
                      <a:r>
                        <a:rPr sz="1400" b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контенту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сатанизма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5842761" y="1394460"/>
          <a:ext cx="5361305" cy="52504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61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8218">
                <a:tc>
                  <a:txBody>
                    <a:bodyPr/>
                    <a:lstStyle/>
                    <a:p>
                      <a:pPr marL="33020">
                        <a:lnSpc>
                          <a:spcPts val="162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является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администратором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деструктивной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группы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или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беседы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>
                      <a:solidFill>
                        <a:srgbClr val="4471C4"/>
                      </a:solidFill>
                      <a:prstDash val="solid"/>
                    </a:lnT>
                    <a:lnB w="28575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marL="33020">
                        <a:lnSpc>
                          <a:spcPts val="162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увлечен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нацисткой</a:t>
                      </a:r>
                      <a:r>
                        <a:rPr sz="1400" b="1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символикой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28575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3020">
                        <a:lnSpc>
                          <a:spcPts val="162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имеет контент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экстремистского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направление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marL="33020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предлагал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вступить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интимную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связь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3020">
                        <a:lnSpc>
                          <a:spcPts val="1625"/>
                        </a:lnSpc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Предложили</a:t>
                      </a:r>
                      <a:r>
                        <a:rPr sz="1400" b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вступить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интимную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связь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marL="33020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пишет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взрослый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мужчина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на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сексуальные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темы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3020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поступают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угрозы публикации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интимных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фотографий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marL="33020">
                        <a:lnSpc>
                          <a:spcPts val="1630"/>
                        </a:lnSpc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Кибербуллинг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отношении</a:t>
                      </a:r>
                      <a:r>
                        <a:rPr sz="1400" b="1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218">
                <a:tc>
                  <a:txBody>
                    <a:bodyPr/>
                    <a:lstStyle/>
                    <a:p>
                      <a:pPr marL="33020">
                        <a:lnSpc>
                          <a:spcPts val="1630"/>
                        </a:lnSpc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Преступление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отношении</a:t>
                      </a:r>
                      <a:r>
                        <a:rPr sz="1400" b="1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marL="33020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поступают</a:t>
                      </a:r>
                      <a:r>
                        <a:rPr sz="1400" b="1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угрозы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3020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освободился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из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воспитательной</a:t>
                      </a:r>
                      <a:r>
                        <a:rPr sz="1400" b="1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колонии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marL="33020">
                        <a:lnSpc>
                          <a:spcPts val="1630"/>
                        </a:lnSpc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Подозрение</a:t>
                      </a:r>
                      <a:r>
                        <a:rPr sz="1400" b="1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на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употребление</a:t>
                      </a:r>
                      <a:r>
                        <a:rPr sz="1400" b="1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ПАВ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3020">
                        <a:lnSpc>
                          <a:spcPts val="1630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распространяет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никотиносодержащие</a:t>
                      </a:r>
                      <a:r>
                        <a:rPr sz="1400" b="1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смеси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marL="33020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употребляет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никотиносодержащие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смеси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3020">
                        <a:lnSpc>
                          <a:spcPts val="1635"/>
                        </a:lnSpc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Повторная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попытка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суицида</a:t>
                      </a:r>
                      <a:r>
                        <a:rPr sz="14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у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marL="33020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Попытка</a:t>
                      </a:r>
                      <a:r>
                        <a:rPr sz="1400" b="1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суицида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у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8219">
                <a:tc>
                  <a:txBody>
                    <a:bodyPr/>
                    <a:lstStyle/>
                    <a:p>
                      <a:pPr marL="33020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имеет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контент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анорексии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marL="33020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играет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игру</a:t>
                      </a:r>
                      <a:r>
                        <a:rPr sz="14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«Правда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или</a:t>
                      </a:r>
                      <a:r>
                        <a:rPr sz="1400" b="1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действие»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8231">
                <a:tc>
                  <a:txBody>
                    <a:bodyPr/>
                    <a:lstStyle/>
                    <a:p>
                      <a:pPr marL="33020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участвует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ролевой</a:t>
                      </a:r>
                      <a:r>
                        <a:rPr sz="1400" b="1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игре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8295">
                <a:tc>
                  <a:txBody>
                    <a:bodyPr/>
                    <a:lstStyle/>
                    <a:p>
                      <a:pPr marL="33020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увлечен</a:t>
                      </a:r>
                      <a:r>
                        <a:rPr sz="1400" b="1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оружием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8282">
                <a:tc>
                  <a:txBody>
                    <a:bodyPr/>
                    <a:lstStyle/>
                    <a:p>
                      <a:pPr marL="33020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Н/л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имеет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интерес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к</a:t>
                      </a:r>
                      <a:r>
                        <a:rPr sz="14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ставкам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8282">
                <a:tc>
                  <a:txBody>
                    <a:bodyPr/>
                    <a:lstStyle/>
                    <a:p>
                      <a:pPr marL="33020">
                        <a:lnSpc>
                          <a:spcPts val="1635"/>
                        </a:lnSpc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Ночная</a:t>
                      </a:r>
                      <a:r>
                        <a:rPr sz="14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активность</a:t>
                      </a:r>
                      <a:r>
                        <a:rPr sz="1400" b="1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T w="12700" cap="flat" cmpd="sng" algn="ctr">
                      <a:solidFill>
                        <a:srgbClr val="4471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28282">
                <a:tc>
                  <a:txBody>
                    <a:bodyPr/>
                    <a:lstStyle/>
                    <a:p>
                      <a:pPr marL="33020">
                        <a:lnSpc>
                          <a:spcPts val="1635"/>
                        </a:lnSpc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Пустая</a:t>
                      </a:r>
                      <a:r>
                        <a:rPr sz="14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страница</a:t>
                      </a:r>
                      <a:r>
                        <a:rPr sz="14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у</a:t>
                      </a:r>
                      <a:r>
                        <a:rPr sz="14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н/л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4471C4"/>
                      </a:solidFill>
                      <a:prstDash val="solid"/>
                    </a:lnL>
                    <a:lnR w="12700">
                      <a:solidFill>
                        <a:srgbClr val="4471C4"/>
                      </a:solidFill>
                      <a:prstDash val="solid"/>
                    </a:lnR>
                    <a:lnB w="12700">
                      <a:solidFill>
                        <a:srgbClr val="4471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562587" y="3849623"/>
            <a:ext cx="365760" cy="280111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1317" y="265938"/>
            <a:ext cx="9191625" cy="723900"/>
          </a:xfrm>
          <a:custGeom>
            <a:avLst/>
            <a:gdLst/>
            <a:ahLst/>
            <a:cxnLst/>
            <a:rect l="l" t="t" r="r" b="b"/>
            <a:pathLst>
              <a:path w="9191625" h="723900">
                <a:moveTo>
                  <a:pt x="0" y="120649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9070593" y="0"/>
                </a:lnTo>
                <a:lnTo>
                  <a:pt x="9117574" y="9475"/>
                </a:lnTo>
                <a:lnTo>
                  <a:pt x="9155922" y="35321"/>
                </a:lnTo>
                <a:lnTo>
                  <a:pt x="9181768" y="73669"/>
                </a:lnTo>
                <a:lnTo>
                  <a:pt x="9191243" y="120649"/>
                </a:lnTo>
                <a:lnTo>
                  <a:pt x="9191243" y="603249"/>
                </a:lnTo>
                <a:lnTo>
                  <a:pt x="9181768" y="650230"/>
                </a:lnTo>
                <a:lnTo>
                  <a:pt x="9155922" y="688578"/>
                </a:lnTo>
                <a:lnTo>
                  <a:pt x="9117574" y="714424"/>
                </a:lnTo>
                <a:lnTo>
                  <a:pt x="9070593" y="723899"/>
                </a:lnTo>
                <a:lnTo>
                  <a:pt x="120650" y="723899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49"/>
                </a:lnTo>
                <a:lnTo>
                  <a:pt x="0" y="12064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88566" y="184133"/>
            <a:ext cx="8013065" cy="1783080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sz="4000" spc="-10" dirty="0">
                <a:latin typeface="Calibri"/>
                <a:cs typeface="Calibri"/>
              </a:rPr>
              <a:t>КИБЕРработа</a:t>
            </a:r>
            <a:r>
              <a:rPr sz="4000" spc="30" dirty="0">
                <a:latin typeface="Calibri"/>
                <a:cs typeface="Calibri"/>
              </a:rPr>
              <a:t> </a:t>
            </a:r>
            <a:r>
              <a:rPr sz="4000" spc="-15" dirty="0">
                <a:latin typeface="Calibri"/>
                <a:cs typeface="Calibri"/>
              </a:rPr>
              <a:t>специалистов</a:t>
            </a:r>
            <a:r>
              <a:rPr sz="4000" spc="3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региона</a:t>
            </a:r>
            <a:endParaRPr sz="4000">
              <a:latin typeface="Calibri"/>
              <a:cs typeface="Calibri"/>
            </a:endParaRPr>
          </a:p>
          <a:p>
            <a:pPr marL="132715" algn="ctr">
              <a:lnSpc>
                <a:spcPct val="100000"/>
              </a:lnSpc>
              <a:spcBef>
                <a:spcPts val="1110"/>
              </a:spcBef>
            </a:pPr>
            <a:r>
              <a:rPr sz="6000" spc="-5" dirty="0">
                <a:latin typeface="Calibri"/>
                <a:cs typeface="Calibri"/>
              </a:rPr>
              <a:t>СПЕЦпрограмма</a:t>
            </a:r>
            <a:endParaRPr sz="6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1254252" y="1987295"/>
            <a:ext cx="10698480" cy="4660900"/>
            <a:chOff x="1254252" y="1987295"/>
            <a:chExt cx="10698480" cy="466090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54252" y="2057399"/>
              <a:ext cx="9482328" cy="459028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9079992" y="1993391"/>
              <a:ext cx="1591310" cy="411480"/>
            </a:xfrm>
            <a:custGeom>
              <a:avLst/>
              <a:gdLst/>
              <a:ahLst/>
              <a:cxnLst/>
              <a:rect l="l" t="t" r="r" b="b"/>
              <a:pathLst>
                <a:path w="1591309" h="411480">
                  <a:moveTo>
                    <a:pt x="1591055" y="0"/>
                  </a:moveTo>
                  <a:lnTo>
                    <a:pt x="0" y="0"/>
                  </a:lnTo>
                  <a:lnTo>
                    <a:pt x="0" y="411479"/>
                  </a:lnTo>
                  <a:lnTo>
                    <a:pt x="1591055" y="411479"/>
                  </a:lnTo>
                  <a:lnTo>
                    <a:pt x="1591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079992" y="1993391"/>
              <a:ext cx="1591310" cy="411480"/>
            </a:xfrm>
            <a:custGeom>
              <a:avLst/>
              <a:gdLst/>
              <a:ahLst/>
              <a:cxnLst/>
              <a:rect l="l" t="t" r="r" b="b"/>
              <a:pathLst>
                <a:path w="1591309" h="411480">
                  <a:moveTo>
                    <a:pt x="0" y="411479"/>
                  </a:moveTo>
                  <a:lnTo>
                    <a:pt x="1591055" y="411479"/>
                  </a:lnTo>
                  <a:lnTo>
                    <a:pt x="1591055" y="0"/>
                  </a:lnTo>
                  <a:lnTo>
                    <a:pt x="0" y="0"/>
                  </a:lnTo>
                  <a:lnTo>
                    <a:pt x="0" y="411479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51620" y="6234683"/>
              <a:ext cx="2801112" cy="36575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4672" y="1510283"/>
            <a:ext cx="10582656" cy="4981956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838961" y="366522"/>
            <a:ext cx="10515600" cy="774700"/>
          </a:xfrm>
          <a:custGeom>
            <a:avLst/>
            <a:gdLst/>
            <a:ahLst/>
            <a:cxnLst/>
            <a:rect l="l" t="t" r="r" b="b"/>
            <a:pathLst>
              <a:path w="10515600" h="774700">
                <a:moveTo>
                  <a:pt x="0" y="129031"/>
                </a:moveTo>
                <a:lnTo>
                  <a:pt x="10140" y="78813"/>
                </a:lnTo>
                <a:lnTo>
                  <a:pt x="37793" y="37798"/>
                </a:lnTo>
                <a:lnTo>
                  <a:pt x="78808" y="10142"/>
                </a:lnTo>
                <a:lnTo>
                  <a:pt x="129031" y="0"/>
                </a:lnTo>
                <a:lnTo>
                  <a:pt x="10386567" y="0"/>
                </a:lnTo>
                <a:lnTo>
                  <a:pt x="10436786" y="10142"/>
                </a:lnTo>
                <a:lnTo>
                  <a:pt x="10477801" y="37798"/>
                </a:lnTo>
                <a:lnTo>
                  <a:pt x="10505457" y="78813"/>
                </a:lnTo>
                <a:lnTo>
                  <a:pt x="10515600" y="129031"/>
                </a:lnTo>
                <a:lnTo>
                  <a:pt x="10515600" y="645160"/>
                </a:lnTo>
                <a:lnTo>
                  <a:pt x="10505457" y="695378"/>
                </a:lnTo>
                <a:lnTo>
                  <a:pt x="10477801" y="736393"/>
                </a:lnTo>
                <a:lnTo>
                  <a:pt x="10436786" y="764049"/>
                </a:lnTo>
                <a:lnTo>
                  <a:pt x="10386567" y="774191"/>
                </a:lnTo>
                <a:lnTo>
                  <a:pt x="129031" y="774191"/>
                </a:lnTo>
                <a:lnTo>
                  <a:pt x="78808" y="764049"/>
                </a:lnTo>
                <a:lnTo>
                  <a:pt x="37793" y="736393"/>
                </a:lnTo>
                <a:lnTo>
                  <a:pt x="10140" y="695378"/>
                </a:lnTo>
                <a:lnTo>
                  <a:pt x="0" y="645160"/>
                </a:lnTo>
                <a:lnTo>
                  <a:pt x="0" y="129031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00632" y="403352"/>
            <a:ext cx="919162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latin typeface="Calibri"/>
                <a:cs typeface="Calibri"/>
              </a:rPr>
              <a:t>Онлайн</a:t>
            </a:r>
            <a:r>
              <a:rPr sz="4000" spc="15" dirty="0">
                <a:latin typeface="Calibri"/>
                <a:cs typeface="Calibri"/>
              </a:rPr>
              <a:t> </a:t>
            </a:r>
            <a:r>
              <a:rPr sz="4000" spc="-10" dirty="0">
                <a:latin typeface="Calibri"/>
                <a:cs typeface="Calibri"/>
              </a:rPr>
              <a:t>сервис</a:t>
            </a:r>
            <a:r>
              <a:rPr sz="4000" spc="5" dirty="0">
                <a:latin typeface="Calibri"/>
                <a:cs typeface="Calibri"/>
              </a:rPr>
              <a:t> </a:t>
            </a:r>
            <a:r>
              <a:rPr sz="4000" spc="-40" dirty="0">
                <a:latin typeface="Calibri"/>
                <a:cs typeface="Calibri"/>
              </a:rPr>
              <a:t>«Yasiv»</a:t>
            </a:r>
            <a:r>
              <a:rPr sz="4000" spc="10" dirty="0">
                <a:latin typeface="Calibri"/>
                <a:cs typeface="Calibri"/>
              </a:rPr>
              <a:t> </a:t>
            </a:r>
            <a:r>
              <a:rPr sz="4000" spc="-30" dirty="0">
                <a:latin typeface="Calibri"/>
                <a:cs typeface="Calibri"/>
              </a:rPr>
              <a:t>(</a:t>
            </a:r>
            <a:r>
              <a:rPr sz="4000" u="heavy" spc="-3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http://yasiv.com/</a:t>
            </a:r>
            <a:r>
              <a:rPr sz="4000" spc="-30" dirty="0">
                <a:latin typeface="Calibri"/>
                <a:cs typeface="Calibri"/>
              </a:rPr>
              <a:t>)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1317" y="265938"/>
            <a:ext cx="9191625" cy="723900"/>
          </a:xfrm>
          <a:custGeom>
            <a:avLst/>
            <a:gdLst/>
            <a:ahLst/>
            <a:cxnLst/>
            <a:rect l="l" t="t" r="r" b="b"/>
            <a:pathLst>
              <a:path w="9191625" h="723900">
                <a:moveTo>
                  <a:pt x="0" y="120649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9070593" y="0"/>
                </a:lnTo>
                <a:lnTo>
                  <a:pt x="9117574" y="9475"/>
                </a:lnTo>
                <a:lnTo>
                  <a:pt x="9155922" y="35321"/>
                </a:lnTo>
                <a:lnTo>
                  <a:pt x="9181768" y="73669"/>
                </a:lnTo>
                <a:lnTo>
                  <a:pt x="9191243" y="120649"/>
                </a:lnTo>
                <a:lnTo>
                  <a:pt x="9191243" y="603249"/>
                </a:lnTo>
                <a:lnTo>
                  <a:pt x="9181768" y="650230"/>
                </a:lnTo>
                <a:lnTo>
                  <a:pt x="9155922" y="688578"/>
                </a:lnTo>
                <a:lnTo>
                  <a:pt x="9117574" y="714424"/>
                </a:lnTo>
                <a:lnTo>
                  <a:pt x="9070593" y="723899"/>
                </a:lnTo>
                <a:lnTo>
                  <a:pt x="120650" y="723899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49"/>
                </a:lnTo>
                <a:lnTo>
                  <a:pt x="0" y="12064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88566" y="277748"/>
            <a:ext cx="80130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latin typeface="Calibri"/>
                <a:cs typeface="Calibri"/>
              </a:rPr>
              <a:t>КИБЕРработа</a:t>
            </a:r>
            <a:r>
              <a:rPr sz="4000" spc="30" dirty="0">
                <a:latin typeface="Calibri"/>
                <a:cs typeface="Calibri"/>
              </a:rPr>
              <a:t> </a:t>
            </a:r>
            <a:r>
              <a:rPr sz="4000" spc="-15" dirty="0">
                <a:latin typeface="Calibri"/>
                <a:cs typeface="Calibri"/>
              </a:rPr>
              <a:t>специалистов</a:t>
            </a:r>
            <a:r>
              <a:rPr sz="4000" spc="3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региона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7909842" y="1924811"/>
            <a:ext cx="4043045" cy="4676140"/>
            <a:chOff x="7909842" y="1924811"/>
            <a:chExt cx="4043045" cy="467614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09842" y="1924811"/>
              <a:ext cx="4000216" cy="431901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51619" y="6234683"/>
              <a:ext cx="2801112" cy="365759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033037" y="1842515"/>
            <a:ext cx="3671345" cy="429408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14255" y="1806392"/>
            <a:ext cx="3412478" cy="4201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88566" y="277748"/>
            <a:ext cx="80130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0" dirty="0">
                <a:latin typeface="Calibri"/>
                <a:cs typeface="Calibri"/>
              </a:rPr>
              <a:t>КИБЕРработа</a:t>
            </a:r>
            <a:r>
              <a:rPr sz="4000" b="1" spc="30" dirty="0">
                <a:latin typeface="Calibri"/>
                <a:cs typeface="Calibri"/>
              </a:rPr>
              <a:t> </a:t>
            </a:r>
            <a:r>
              <a:rPr sz="4000" b="1" spc="-15" dirty="0">
                <a:latin typeface="Calibri"/>
                <a:cs typeface="Calibri"/>
              </a:rPr>
              <a:t>специалистов</a:t>
            </a:r>
            <a:r>
              <a:rPr sz="4000" b="1" spc="30" dirty="0">
                <a:latin typeface="Calibri"/>
                <a:cs typeface="Calibri"/>
              </a:rPr>
              <a:t> </a:t>
            </a:r>
            <a:r>
              <a:rPr sz="4000" b="1" spc="-5" dirty="0">
                <a:latin typeface="Calibri"/>
                <a:cs typeface="Calibri"/>
              </a:rPr>
              <a:t>региона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321558" y="1228090"/>
            <a:ext cx="548322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dirty="0">
                <a:latin typeface="Calibri"/>
                <a:cs typeface="Calibri"/>
              </a:rPr>
              <a:t>КИБЕРброшюры</a:t>
            </a:r>
            <a:endParaRPr sz="60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03704" y="2391155"/>
            <a:ext cx="3566160" cy="414985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34684" y="2391155"/>
            <a:ext cx="3009900" cy="414985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489947" y="6278879"/>
            <a:ext cx="2462783" cy="32156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27292" y="4422647"/>
            <a:ext cx="2880359" cy="2159508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401317" y="265938"/>
            <a:ext cx="9191625" cy="723900"/>
          </a:xfrm>
          <a:custGeom>
            <a:avLst/>
            <a:gdLst/>
            <a:ahLst/>
            <a:cxnLst/>
            <a:rect l="l" t="t" r="r" b="b"/>
            <a:pathLst>
              <a:path w="9191625" h="723900">
                <a:moveTo>
                  <a:pt x="0" y="120649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9070593" y="0"/>
                </a:lnTo>
                <a:lnTo>
                  <a:pt x="9117574" y="9475"/>
                </a:lnTo>
                <a:lnTo>
                  <a:pt x="9155922" y="35321"/>
                </a:lnTo>
                <a:lnTo>
                  <a:pt x="9181768" y="73669"/>
                </a:lnTo>
                <a:lnTo>
                  <a:pt x="9191243" y="120649"/>
                </a:lnTo>
                <a:lnTo>
                  <a:pt x="9191243" y="603249"/>
                </a:lnTo>
                <a:lnTo>
                  <a:pt x="9181768" y="650230"/>
                </a:lnTo>
                <a:lnTo>
                  <a:pt x="9155922" y="688578"/>
                </a:lnTo>
                <a:lnTo>
                  <a:pt x="9117574" y="714424"/>
                </a:lnTo>
                <a:lnTo>
                  <a:pt x="9070593" y="723899"/>
                </a:lnTo>
                <a:lnTo>
                  <a:pt x="120650" y="723899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49"/>
                </a:lnTo>
                <a:lnTo>
                  <a:pt x="0" y="12064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988566" y="277748"/>
            <a:ext cx="80130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0" dirty="0">
                <a:latin typeface="Calibri"/>
                <a:cs typeface="Calibri"/>
              </a:rPr>
              <a:t>КИБЕРработа</a:t>
            </a:r>
            <a:r>
              <a:rPr sz="4000" b="1" spc="30" dirty="0">
                <a:latin typeface="Calibri"/>
                <a:cs typeface="Calibri"/>
              </a:rPr>
              <a:t> </a:t>
            </a:r>
            <a:r>
              <a:rPr sz="4000" b="1" spc="-15" dirty="0">
                <a:latin typeface="Calibri"/>
                <a:cs typeface="Calibri"/>
              </a:rPr>
              <a:t>специалистов</a:t>
            </a:r>
            <a:r>
              <a:rPr sz="4000" b="1" spc="30" dirty="0">
                <a:latin typeface="Calibri"/>
                <a:cs typeface="Calibri"/>
              </a:rPr>
              <a:t> </a:t>
            </a:r>
            <a:r>
              <a:rPr sz="4000" b="1" spc="-5" dirty="0">
                <a:latin typeface="Calibri"/>
                <a:cs typeface="Calibri"/>
              </a:rPr>
              <a:t>региона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401183" y="1436573"/>
            <a:ext cx="413448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dirty="0">
                <a:latin typeface="Calibri"/>
                <a:cs typeface="Calibri"/>
              </a:rPr>
              <a:t>КИБЕРуроки</a:t>
            </a:r>
            <a:endParaRPr sz="60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1791" y="1604772"/>
            <a:ext cx="3529584" cy="493471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62855" y="2467355"/>
            <a:ext cx="3240024" cy="215950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100059" y="2446020"/>
            <a:ext cx="3236976" cy="216103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631680" y="6297167"/>
            <a:ext cx="2321052" cy="3032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1317" y="265938"/>
            <a:ext cx="9191625" cy="723900"/>
          </a:xfrm>
          <a:custGeom>
            <a:avLst/>
            <a:gdLst/>
            <a:ahLst/>
            <a:cxnLst/>
            <a:rect l="l" t="t" r="r" b="b"/>
            <a:pathLst>
              <a:path w="9191625" h="723900">
                <a:moveTo>
                  <a:pt x="0" y="120649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9070593" y="0"/>
                </a:lnTo>
                <a:lnTo>
                  <a:pt x="9117574" y="9475"/>
                </a:lnTo>
                <a:lnTo>
                  <a:pt x="9155922" y="35321"/>
                </a:lnTo>
                <a:lnTo>
                  <a:pt x="9181768" y="73669"/>
                </a:lnTo>
                <a:lnTo>
                  <a:pt x="9191243" y="120649"/>
                </a:lnTo>
                <a:lnTo>
                  <a:pt x="9191243" y="603249"/>
                </a:lnTo>
                <a:lnTo>
                  <a:pt x="9181768" y="650230"/>
                </a:lnTo>
                <a:lnTo>
                  <a:pt x="9155922" y="688578"/>
                </a:lnTo>
                <a:lnTo>
                  <a:pt x="9117574" y="714424"/>
                </a:lnTo>
                <a:lnTo>
                  <a:pt x="9070593" y="723899"/>
                </a:lnTo>
                <a:lnTo>
                  <a:pt x="120650" y="723899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49"/>
                </a:lnTo>
                <a:lnTo>
                  <a:pt x="0" y="12064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31594" y="277748"/>
            <a:ext cx="83312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latin typeface="Calibri"/>
                <a:cs typeface="Calibri"/>
              </a:rPr>
              <a:t>СОЦИАЛЬНЫЙ </a:t>
            </a:r>
            <a:r>
              <a:rPr sz="4000" spc="-5" dirty="0">
                <a:latin typeface="Calibri"/>
                <a:cs typeface="Calibri"/>
              </a:rPr>
              <a:t>ЦИФРОВОЙ</a:t>
            </a:r>
            <a:r>
              <a:rPr sz="4000" spc="-2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ПРОФИЛЬ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4274" y="2303299"/>
            <a:ext cx="6249007" cy="347369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8006588" y="2960064"/>
            <a:ext cx="3365500" cy="1535430"/>
          </a:xfrm>
          <a:prstGeom prst="rect">
            <a:avLst/>
          </a:prstGeom>
        </p:spPr>
        <p:txBody>
          <a:bodyPr vert="horz" wrap="square" lIns="0" tIns="1581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45"/>
              </a:spcBef>
            </a:pPr>
            <a:r>
              <a:rPr sz="4000" b="1" spc="-10" dirty="0">
                <a:latin typeface="Calibri"/>
                <a:cs typeface="Calibri"/>
              </a:rPr>
              <a:t>ГНИЛАЯ</a:t>
            </a:r>
            <a:endParaRPr sz="4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sz="4000" b="1" spc="-5" dirty="0">
                <a:latin typeface="Calibri"/>
                <a:cs typeface="Calibri"/>
              </a:rPr>
              <a:t>ИНФОРМАЦИЯ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37894" y="265938"/>
            <a:ext cx="9191625" cy="723900"/>
          </a:xfrm>
          <a:custGeom>
            <a:avLst/>
            <a:gdLst/>
            <a:ahLst/>
            <a:cxnLst/>
            <a:rect l="l" t="t" r="r" b="b"/>
            <a:pathLst>
              <a:path w="9191625" h="723900">
                <a:moveTo>
                  <a:pt x="0" y="120649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9070594" y="0"/>
                </a:lnTo>
                <a:lnTo>
                  <a:pt x="9117574" y="9475"/>
                </a:lnTo>
                <a:lnTo>
                  <a:pt x="9155922" y="35321"/>
                </a:lnTo>
                <a:lnTo>
                  <a:pt x="9181768" y="73669"/>
                </a:lnTo>
                <a:lnTo>
                  <a:pt x="9191244" y="120649"/>
                </a:lnTo>
                <a:lnTo>
                  <a:pt x="9191244" y="603249"/>
                </a:lnTo>
                <a:lnTo>
                  <a:pt x="9181768" y="650230"/>
                </a:lnTo>
                <a:lnTo>
                  <a:pt x="9155922" y="688578"/>
                </a:lnTo>
                <a:lnTo>
                  <a:pt x="9117574" y="714424"/>
                </a:lnTo>
                <a:lnTo>
                  <a:pt x="9070594" y="723899"/>
                </a:lnTo>
                <a:lnTo>
                  <a:pt x="120650" y="723899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49"/>
                </a:lnTo>
                <a:lnTo>
                  <a:pt x="0" y="120649"/>
                </a:lnTo>
                <a:close/>
              </a:path>
            </a:pathLst>
          </a:custGeom>
          <a:ln w="28955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68170" y="277748"/>
            <a:ext cx="83312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latin typeface="Calibri"/>
                <a:cs typeface="Calibri"/>
              </a:rPr>
              <a:t>СОЦИАЛЬНЫЙ </a:t>
            </a:r>
            <a:r>
              <a:rPr sz="4000" spc="-5" dirty="0">
                <a:latin typeface="Calibri"/>
                <a:cs typeface="Calibri"/>
              </a:rPr>
              <a:t>ЦИФРОВОЙ</a:t>
            </a:r>
            <a:r>
              <a:rPr sz="4000" spc="-2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ПРОФИЛЬ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9601200" y="3681984"/>
            <a:ext cx="2428240" cy="3074035"/>
            <a:chOff x="9601200" y="3681984"/>
            <a:chExt cx="2428240" cy="307403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601200" y="3681984"/>
              <a:ext cx="2427731" cy="276758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39300" y="6449568"/>
              <a:ext cx="2351531" cy="306323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776983" y="1789176"/>
            <a:ext cx="6941820" cy="4598035"/>
            <a:chOff x="1776983" y="1789176"/>
            <a:chExt cx="6941820" cy="4598035"/>
          </a:xfrm>
        </p:grpSpPr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97651" y="1789176"/>
              <a:ext cx="3121152" cy="341833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76983" y="4139183"/>
              <a:ext cx="4034028" cy="2247900"/>
            </a:xfrm>
            <a:prstGeom prst="rect">
              <a:avLst/>
            </a:prstGeom>
          </p:spPr>
        </p:pic>
      </p:grpSp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81824" y="1636776"/>
            <a:ext cx="4287012" cy="23103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89375" y="410337"/>
            <a:ext cx="410908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25" dirty="0">
                <a:latin typeface="Calibri"/>
                <a:cs typeface="Calibri"/>
              </a:rPr>
              <a:t>АКТУАЛЬНАЯ</a:t>
            </a:r>
            <a:r>
              <a:rPr sz="3200" b="1" spc="-75" dirty="0">
                <a:latin typeface="Calibri"/>
                <a:cs typeface="Calibri"/>
              </a:rPr>
              <a:t> </a:t>
            </a:r>
            <a:r>
              <a:rPr sz="3200" b="1" spc="-5" dirty="0">
                <a:latin typeface="Calibri"/>
                <a:cs typeface="Calibri"/>
              </a:rPr>
              <a:t>КАРТИНА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2205" y="2166950"/>
            <a:ext cx="5827395" cy="100520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926465">
              <a:lnSpc>
                <a:spcPct val="100699"/>
              </a:lnSpc>
              <a:spcBef>
                <a:spcPts val="80"/>
              </a:spcBef>
            </a:pPr>
            <a:r>
              <a:rPr sz="3200" spc="-10" dirty="0">
                <a:latin typeface="Calibri"/>
                <a:cs typeface="Calibri"/>
              </a:rPr>
              <a:t>СЕТЕВАЯ </a:t>
            </a:r>
            <a:r>
              <a:rPr sz="3200" spc="-5" dirty="0">
                <a:latin typeface="Calibri"/>
                <a:cs typeface="Calibri"/>
              </a:rPr>
              <a:t>АКТИВНОСТЬ 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УВЕЛИЧИЛА</a:t>
            </a:r>
            <a:r>
              <a:rPr sz="3200" spc="-4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СКОРОСТЬ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ЖИЗНИ…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8800" y="3592525"/>
            <a:ext cx="6174105" cy="100520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433070" marR="5080" indent="-421005">
              <a:lnSpc>
                <a:spcPct val="100699"/>
              </a:lnSpc>
              <a:spcBef>
                <a:spcPts val="80"/>
              </a:spcBef>
            </a:pPr>
            <a:r>
              <a:rPr sz="3200" b="1" dirty="0">
                <a:latin typeface="Calibri"/>
                <a:cs typeface="Calibri"/>
              </a:rPr>
              <a:t>ЖИЗНЬ </a:t>
            </a:r>
            <a:r>
              <a:rPr sz="3200" b="1" spc="-15" dirty="0">
                <a:latin typeface="Calibri"/>
                <a:cs typeface="Calibri"/>
              </a:rPr>
              <a:t>СОСТОИТ </a:t>
            </a:r>
            <a:r>
              <a:rPr sz="3200" b="1" dirty="0">
                <a:latin typeface="Calibri"/>
                <a:cs typeface="Calibri"/>
              </a:rPr>
              <a:t>ИЗ </a:t>
            </a:r>
            <a:r>
              <a:rPr sz="3200" b="1" spc="-15" dirty="0">
                <a:latin typeface="Calibri"/>
                <a:cs typeface="Calibri"/>
              </a:rPr>
              <a:t>ДВУХ </a:t>
            </a:r>
            <a:r>
              <a:rPr sz="3200" b="1" spc="-20" dirty="0">
                <a:latin typeface="Calibri"/>
                <a:cs typeface="Calibri"/>
              </a:rPr>
              <a:t>ЧАСТЕЙ: </a:t>
            </a:r>
            <a:r>
              <a:rPr sz="3200" b="1" spc="-710" dirty="0">
                <a:latin typeface="Calibri"/>
                <a:cs typeface="Calibri"/>
              </a:rPr>
              <a:t> </a:t>
            </a:r>
            <a:r>
              <a:rPr sz="3200" b="1" spc="-5" dirty="0">
                <a:latin typeface="Calibri"/>
                <a:cs typeface="Calibri"/>
              </a:rPr>
              <a:t>РЕАЛЬНОЙ</a:t>
            </a:r>
            <a:r>
              <a:rPr sz="3200" b="1" spc="-2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И</a:t>
            </a:r>
            <a:r>
              <a:rPr sz="3200" b="1" spc="-5" dirty="0">
                <a:latin typeface="Calibri"/>
                <a:cs typeface="Calibri"/>
              </a:rPr>
              <a:t> </a:t>
            </a:r>
            <a:r>
              <a:rPr sz="3200" b="1" spc="-20" dirty="0">
                <a:latin typeface="Calibri"/>
                <a:cs typeface="Calibri"/>
              </a:rPr>
              <a:t>ВИРТУАЛЬНОЙ…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500619" y="3729939"/>
            <a:ext cx="3681729" cy="2226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2090" marR="207645" indent="347345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latin typeface="Calibri"/>
                <a:cs typeface="Calibri"/>
              </a:rPr>
              <a:t>МЫСЛИ… </a:t>
            </a:r>
            <a:r>
              <a:rPr sz="4800" b="1" dirty="0">
                <a:latin typeface="Calibri"/>
                <a:cs typeface="Calibri"/>
              </a:rPr>
              <a:t> ДЕЙСТВИЯ…</a:t>
            </a:r>
            <a:endParaRPr sz="4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4800" b="1" spc="-5" dirty="0">
                <a:latin typeface="Calibri"/>
                <a:cs typeface="Calibri"/>
              </a:rPr>
              <a:t>ПОВЕДЕНИЕ…</a:t>
            </a:r>
            <a:endParaRPr sz="48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37894" y="265938"/>
            <a:ext cx="9191625" cy="723900"/>
          </a:xfrm>
          <a:custGeom>
            <a:avLst/>
            <a:gdLst/>
            <a:ahLst/>
            <a:cxnLst/>
            <a:rect l="l" t="t" r="r" b="b"/>
            <a:pathLst>
              <a:path w="9191625" h="723900">
                <a:moveTo>
                  <a:pt x="0" y="120649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9070594" y="0"/>
                </a:lnTo>
                <a:lnTo>
                  <a:pt x="9117574" y="9475"/>
                </a:lnTo>
                <a:lnTo>
                  <a:pt x="9155922" y="35321"/>
                </a:lnTo>
                <a:lnTo>
                  <a:pt x="9181768" y="73669"/>
                </a:lnTo>
                <a:lnTo>
                  <a:pt x="9191244" y="120649"/>
                </a:lnTo>
                <a:lnTo>
                  <a:pt x="9191244" y="603249"/>
                </a:lnTo>
                <a:lnTo>
                  <a:pt x="9181768" y="650230"/>
                </a:lnTo>
                <a:lnTo>
                  <a:pt x="9155922" y="688578"/>
                </a:lnTo>
                <a:lnTo>
                  <a:pt x="9117574" y="714424"/>
                </a:lnTo>
                <a:lnTo>
                  <a:pt x="9070594" y="723899"/>
                </a:lnTo>
                <a:lnTo>
                  <a:pt x="120650" y="723899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49"/>
                </a:lnTo>
                <a:lnTo>
                  <a:pt x="0" y="120649"/>
                </a:lnTo>
                <a:close/>
              </a:path>
            </a:pathLst>
          </a:custGeom>
          <a:ln w="28955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68170" y="277748"/>
            <a:ext cx="83312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latin typeface="Calibri"/>
                <a:cs typeface="Calibri"/>
              </a:rPr>
              <a:t>СОЦИАЛЬНЫЙ </a:t>
            </a:r>
            <a:r>
              <a:rPr sz="4000" spc="-5" dirty="0">
                <a:latin typeface="Calibri"/>
                <a:cs typeface="Calibri"/>
              </a:rPr>
              <a:t>ЦИФРОВОЙ</a:t>
            </a:r>
            <a:r>
              <a:rPr sz="4000" spc="-2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ПРОФИЛЬ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25830" y="2645790"/>
            <a:ext cx="6929120" cy="1909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0485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latin typeface="Calibri"/>
                <a:cs typeface="Calibri"/>
              </a:rPr>
              <a:t>КАКИЕ</a:t>
            </a:r>
            <a:r>
              <a:rPr sz="3600" b="1" spc="-20" dirty="0">
                <a:latin typeface="Calibri"/>
                <a:cs typeface="Calibri"/>
              </a:rPr>
              <a:t> </a:t>
            </a:r>
            <a:r>
              <a:rPr sz="3600" b="1" spc="-10" dirty="0">
                <a:latin typeface="Calibri"/>
                <a:cs typeface="Calibri"/>
              </a:rPr>
              <a:t>СЛЕДЫ</a:t>
            </a:r>
            <a:r>
              <a:rPr sz="3600" b="1" spc="-25" dirty="0">
                <a:latin typeface="Calibri"/>
                <a:cs typeface="Calibri"/>
              </a:rPr>
              <a:t> </a:t>
            </a:r>
            <a:r>
              <a:rPr sz="3600" b="1" dirty="0">
                <a:latin typeface="Calibri"/>
                <a:cs typeface="Calibri"/>
              </a:rPr>
              <a:t>Я</a:t>
            </a:r>
            <a:r>
              <a:rPr sz="3600" b="1" spc="-20" dirty="0">
                <a:latin typeface="Calibri"/>
                <a:cs typeface="Calibri"/>
              </a:rPr>
              <a:t> </a:t>
            </a:r>
            <a:r>
              <a:rPr sz="3600" b="1" spc="-30" dirty="0">
                <a:latin typeface="Calibri"/>
                <a:cs typeface="Calibri"/>
              </a:rPr>
              <a:t>ОСТАВЛЯЮ?</a:t>
            </a:r>
            <a:endParaRPr sz="3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5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3600" b="1" dirty="0">
                <a:latin typeface="Calibri"/>
                <a:cs typeface="Calibri"/>
              </a:rPr>
              <a:t>КАКИЕ</a:t>
            </a:r>
            <a:r>
              <a:rPr sz="3600" b="1" spc="-35" dirty="0">
                <a:latin typeface="Calibri"/>
                <a:cs typeface="Calibri"/>
              </a:rPr>
              <a:t> </a:t>
            </a:r>
            <a:r>
              <a:rPr sz="3600" b="1" spc="-10" dirty="0">
                <a:latin typeface="Calibri"/>
                <a:cs typeface="Calibri"/>
              </a:rPr>
              <a:t>ПОСЛЕДСТВИЯ</a:t>
            </a:r>
            <a:r>
              <a:rPr sz="3600" b="1" spc="-65" dirty="0">
                <a:latin typeface="Calibri"/>
                <a:cs typeface="Calibri"/>
              </a:rPr>
              <a:t> </a:t>
            </a:r>
            <a:r>
              <a:rPr sz="3600" b="1" spc="-35" dirty="0">
                <a:latin typeface="Calibri"/>
                <a:cs typeface="Calibri"/>
              </a:rPr>
              <a:t>ОТ </a:t>
            </a:r>
            <a:r>
              <a:rPr sz="3600" b="1" spc="-15" dirty="0">
                <a:latin typeface="Calibri"/>
                <a:cs typeface="Calibri"/>
              </a:rPr>
              <a:t>СЛЕДОВ?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388095" y="2298192"/>
            <a:ext cx="2426207" cy="276758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25750" y="3549057"/>
            <a:ext cx="4666249" cy="2841088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47116" y="355091"/>
            <a:ext cx="3171190" cy="1015365"/>
            <a:chOff x="547116" y="355091"/>
            <a:chExt cx="3171190" cy="101536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7116" y="355091"/>
              <a:ext cx="3170857" cy="101498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76300" y="437387"/>
              <a:ext cx="2286000" cy="558165"/>
            </a:xfrm>
            <a:custGeom>
              <a:avLst/>
              <a:gdLst/>
              <a:ahLst/>
              <a:cxnLst/>
              <a:rect l="l" t="t" r="r" b="b"/>
              <a:pathLst>
                <a:path w="2286000" h="558165">
                  <a:moveTo>
                    <a:pt x="431292" y="368046"/>
                  </a:moveTo>
                  <a:lnTo>
                    <a:pt x="425589" y="324548"/>
                  </a:lnTo>
                  <a:lnTo>
                    <a:pt x="409371" y="284619"/>
                  </a:lnTo>
                  <a:lnTo>
                    <a:pt x="383908" y="249389"/>
                  </a:lnTo>
                  <a:lnTo>
                    <a:pt x="350520" y="220002"/>
                  </a:lnTo>
                  <a:lnTo>
                    <a:pt x="310476" y="197599"/>
                  </a:lnTo>
                  <a:lnTo>
                    <a:pt x="265087" y="183324"/>
                  </a:lnTo>
                  <a:lnTo>
                    <a:pt x="215646" y="178308"/>
                  </a:lnTo>
                  <a:lnTo>
                    <a:pt x="166192" y="183324"/>
                  </a:lnTo>
                  <a:lnTo>
                    <a:pt x="120802" y="197599"/>
                  </a:lnTo>
                  <a:lnTo>
                    <a:pt x="80759" y="220002"/>
                  </a:lnTo>
                  <a:lnTo>
                    <a:pt x="47371" y="249389"/>
                  </a:lnTo>
                  <a:lnTo>
                    <a:pt x="21907" y="284619"/>
                  </a:lnTo>
                  <a:lnTo>
                    <a:pt x="5689" y="324548"/>
                  </a:lnTo>
                  <a:lnTo>
                    <a:pt x="0" y="368046"/>
                  </a:lnTo>
                  <a:lnTo>
                    <a:pt x="5689" y="411556"/>
                  </a:lnTo>
                  <a:lnTo>
                    <a:pt x="21907" y="451485"/>
                  </a:lnTo>
                  <a:lnTo>
                    <a:pt x="47371" y="486714"/>
                  </a:lnTo>
                  <a:lnTo>
                    <a:pt x="80759" y="516102"/>
                  </a:lnTo>
                  <a:lnTo>
                    <a:pt x="120802" y="538505"/>
                  </a:lnTo>
                  <a:lnTo>
                    <a:pt x="166192" y="552780"/>
                  </a:lnTo>
                  <a:lnTo>
                    <a:pt x="215646" y="557784"/>
                  </a:lnTo>
                  <a:lnTo>
                    <a:pt x="265087" y="552780"/>
                  </a:lnTo>
                  <a:lnTo>
                    <a:pt x="310476" y="538505"/>
                  </a:lnTo>
                  <a:lnTo>
                    <a:pt x="350520" y="516102"/>
                  </a:lnTo>
                  <a:lnTo>
                    <a:pt x="383908" y="486714"/>
                  </a:lnTo>
                  <a:lnTo>
                    <a:pt x="409371" y="451485"/>
                  </a:lnTo>
                  <a:lnTo>
                    <a:pt x="425589" y="411556"/>
                  </a:lnTo>
                  <a:lnTo>
                    <a:pt x="431292" y="368046"/>
                  </a:lnTo>
                  <a:close/>
                </a:path>
                <a:path w="2286000" h="558165">
                  <a:moveTo>
                    <a:pt x="2286000" y="0"/>
                  </a:moveTo>
                  <a:lnTo>
                    <a:pt x="1536192" y="0"/>
                  </a:lnTo>
                  <a:lnTo>
                    <a:pt x="1536192" y="338328"/>
                  </a:lnTo>
                  <a:lnTo>
                    <a:pt x="2286000" y="338328"/>
                  </a:lnTo>
                  <a:lnTo>
                    <a:pt x="2286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53044" y="613533"/>
            <a:ext cx="5177070" cy="2465243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455039" y="2950464"/>
            <a:ext cx="3919220" cy="3396615"/>
            <a:chOff x="455039" y="2950464"/>
            <a:chExt cx="3919220" cy="3396615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5039" y="2950464"/>
              <a:ext cx="3868915" cy="339651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90244" y="2971799"/>
              <a:ext cx="3183890" cy="2891155"/>
            </a:xfrm>
            <a:custGeom>
              <a:avLst/>
              <a:gdLst/>
              <a:ahLst/>
              <a:cxnLst/>
              <a:rect l="l" t="t" r="r" b="b"/>
              <a:pathLst>
                <a:path w="3183890" h="2891154">
                  <a:moveTo>
                    <a:pt x="941832" y="15240"/>
                  </a:moveTo>
                  <a:lnTo>
                    <a:pt x="0" y="15240"/>
                  </a:lnTo>
                  <a:lnTo>
                    <a:pt x="0" y="297180"/>
                  </a:lnTo>
                  <a:lnTo>
                    <a:pt x="941832" y="297180"/>
                  </a:lnTo>
                  <a:lnTo>
                    <a:pt x="941832" y="15240"/>
                  </a:lnTo>
                  <a:close/>
                </a:path>
                <a:path w="3183890" h="2891154">
                  <a:moveTo>
                    <a:pt x="958596" y="1737360"/>
                  </a:moveTo>
                  <a:lnTo>
                    <a:pt x="18288" y="1737360"/>
                  </a:lnTo>
                  <a:lnTo>
                    <a:pt x="18288" y="2019300"/>
                  </a:lnTo>
                  <a:lnTo>
                    <a:pt x="958596" y="2019300"/>
                  </a:lnTo>
                  <a:lnTo>
                    <a:pt x="958596" y="1737360"/>
                  </a:lnTo>
                  <a:close/>
                </a:path>
                <a:path w="3183890" h="2891154">
                  <a:moveTo>
                    <a:pt x="1179576" y="2609088"/>
                  </a:moveTo>
                  <a:lnTo>
                    <a:pt x="22860" y="2609088"/>
                  </a:lnTo>
                  <a:lnTo>
                    <a:pt x="22860" y="2891028"/>
                  </a:lnTo>
                  <a:lnTo>
                    <a:pt x="1179576" y="2891028"/>
                  </a:lnTo>
                  <a:lnTo>
                    <a:pt x="1179576" y="2609088"/>
                  </a:lnTo>
                  <a:close/>
                </a:path>
                <a:path w="3183890" h="2891154">
                  <a:moveTo>
                    <a:pt x="1179576" y="902220"/>
                  </a:moveTo>
                  <a:lnTo>
                    <a:pt x="0" y="902220"/>
                  </a:lnTo>
                  <a:lnTo>
                    <a:pt x="0" y="1184148"/>
                  </a:lnTo>
                  <a:lnTo>
                    <a:pt x="1179576" y="1184148"/>
                  </a:lnTo>
                  <a:lnTo>
                    <a:pt x="1179576" y="902220"/>
                  </a:lnTo>
                  <a:close/>
                </a:path>
                <a:path w="3183890" h="2891154">
                  <a:moveTo>
                    <a:pt x="2881884" y="1773936"/>
                  </a:moveTo>
                  <a:lnTo>
                    <a:pt x="1941576" y="1773936"/>
                  </a:lnTo>
                  <a:lnTo>
                    <a:pt x="1941576" y="2057400"/>
                  </a:lnTo>
                  <a:lnTo>
                    <a:pt x="2881884" y="2057400"/>
                  </a:lnTo>
                  <a:lnTo>
                    <a:pt x="2881884" y="1773936"/>
                  </a:lnTo>
                  <a:close/>
                </a:path>
                <a:path w="3183890" h="2891154">
                  <a:moveTo>
                    <a:pt x="2913888" y="2609088"/>
                  </a:moveTo>
                  <a:lnTo>
                    <a:pt x="1973580" y="2609088"/>
                  </a:lnTo>
                  <a:lnTo>
                    <a:pt x="1973580" y="2891028"/>
                  </a:lnTo>
                  <a:lnTo>
                    <a:pt x="2913888" y="2891028"/>
                  </a:lnTo>
                  <a:lnTo>
                    <a:pt x="2913888" y="2609088"/>
                  </a:lnTo>
                  <a:close/>
                </a:path>
                <a:path w="3183890" h="2891154">
                  <a:moveTo>
                    <a:pt x="3093720" y="900696"/>
                  </a:moveTo>
                  <a:lnTo>
                    <a:pt x="2001012" y="900696"/>
                  </a:lnTo>
                  <a:lnTo>
                    <a:pt x="2001012" y="1182624"/>
                  </a:lnTo>
                  <a:lnTo>
                    <a:pt x="3093720" y="1182624"/>
                  </a:lnTo>
                  <a:lnTo>
                    <a:pt x="3093720" y="900696"/>
                  </a:lnTo>
                  <a:close/>
                </a:path>
                <a:path w="3183890" h="2891154">
                  <a:moveTo>
                    <a:pt x="3183636" y="0"/>
                  </a:moveTo>
                  <a:lnTo>
                    <a:pt x="2014728" y="0"/>
                  </a:lnTo>
                  <a:lnTo>
                    <a:pt x="2014728" y="281940"/>
                  </a:lnTo>
                  <a:lnTo>
                    <a:pt x="3183636" y="281940"/>
                  </a:lnTo>
                  <a:lnTo>
                    <a:pt x="31836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12335" y="484631"/>
            <a:ext cx="1728215" cy="97536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059923" y="231647"/>
            <a:ext cx="1714500" cy="96011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774935" y="2691383"/>
            <a:ext cx="2116835" cy="1482852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564379" y="5033771"/>
            <a:ext cx="1752600" cy="109423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480559" y="1732788"/>
            <a:ext cx="1312164" cy="1290827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659776" y="3377427"/>
            <a:ext cx="2521386" cy="1280424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68383" y="1863413"/>
            <a:ext cx="2422037" cy="911016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131820" y="1612391"/>
            <a:ext cx="862583" cy="862584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9673349" y="1639316"/>
            <a:ext cx="2100694" cy="63042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56182" y="265938"/>
            <a:ext cx="9191625" cy="723900"/>
          </a:xfrm>
          <a:custGeom>
            <a:avLst/>
            <a:gdLst/>
            <a:ahLst/>
            <a:cxnLst/>
            <a:rect l="l" t="t" r="r" b="b"/>
            <a:pathLst>
              <a:path w="9191625" h="723900">
                <a:moveTo>
                  <a:pt x="0" y="120649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9070594" y="0"/>
                </a:lnTo>
                <a:lnTo>
                  <a:pt x="9117574" y="9475"/>
                </a:lnTo>
                <a:lnTo>
                  <a:pt x="9155922" y="35321"/>
                </a:lnTo>
                <a:lnTo>
                  <a:pt x="9181768" y="73669"/>
                </a:lnTo>
                <a:lnTo>
                  <a:pt x="9191244" y="120649"/>
                </a:lnTo>
                <a:lnTo>
                  <a:pt x="9191244" y="603249"/>
                </a:lnTo>
                <a:lnTo>
                  <a:pt x="9181768" y="650230"/>
                </a:lnTo>
                <a:lnTo>
                  <a:pt x="9155922" y="688578"/>
                </a:lnTo>
                <a:lnTo>
                  <a:pt x="9117574" y="714424"/>
                </a:lnTo>
                <a:lnTo>
                  <a:pt x="9070594" y="723899"/>
                </a:lnTo>
                <a:lnTo>
                  <a:pt x="120650" y="723899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49"/>
                </a:lnTo>
                <a:lnTo>
                  <a:pt x="0" y="120649"/>
                </a:lnTo>
                <a:close/>
              </a:path>
            </a:pathLst>
          </a:custGeom>
          <a:ln w="28955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86457" y="277748"/>
            <a:ext cx="83312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latin typeface="Calibri"/>
                <a:cs typeface="Calibri"/>
              </a:rPr>
              <a:t>СОЦИАЛЬНЫЙ </a:t>
            </a:r>
            <a:r>
              <a:rPr sz="4000" spc="-5" dirty="0">
                <a:latin typeface="Calibri"/>
                <a:cs typeface="Calibri"/>
              </a:rPr>
              <a:t>ЦИФРОВОЙ</a:t>
            </a:r>
            <a:r>
              <a:rPr sz="4000" spc="-2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ПРОФИЛЬ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87989" y="4060240"/>
            <a:ext cx="2691634" cy="139415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735656" y="4490389"/>
            <a:ext cx="2633444" cy="99219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19753" y="4988052"/>
            <a:ext cx="974140" cy="104394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22364" y="5183123"/>
            <a:ext cx="1248155" cy="65227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801356" y="1696211"/>
            <a:ext cx="1994916" cy="1997964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122070" y="2080641"/>
            <a:ext cx="5752465" cy="1815464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279400">
              <a:lnSpc>
                <a:spcPct val="100699"/>
              </a:lnSpc>
              <a:spcBef>
                <a:spcPts val="70"/>
              </a:spcBef>
            </a:pPr>
            <a:r>
              <a:rPr sz="2800" b="1" spc="-15" dirty="0">
                <a:latin typeface="Calibri"/>
                <a:cs typeface="Calibri"/>
              </a:rPr>
              <a:t>САМОСТОЯТЕЛЬНО</a:t>
            </a:r>
            <a:r>
              <a:rPr sz="2800" b="1" spc="20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Я</a:t>
            </a:r>
            <a:r>
              <a:rPr sz="2800" b="1" spc="-20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МОГУ </a:t>
            </a:r>
            <a:r>
              <a:rPr sz="2800" b="1" spc="-40" dirty="0">
                <a:latin typeface="Calibri"/>
                <a:cs typeface="Calibri"/>
              </a:rPr>
              <a:t>ГУЛЯТЬ </a:t>
            </a:r>
            <a:r>
              <a:rPr sz="2800" b="1" spc="-620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В </a:t>
            </a:r>
            <a:r>
              <a:rPr sz="2800" b="1" spc="-10" dirty="0">
                <a:latin typeface="Calibri"/>
                <a:cs typeface="Calibri"/>
              </a:rPr>
              <a:t>СОЦИАЛЬНЫХ</a:t>
            </a:r>
            <a:r>
              <a:rPr sz="2800" b="1" spc="15" dirty="0">
                <a:latin typeface="Calibri"/>
                <a:cs typeface="Calibri"/>
              </a:rPr>
              <a:t> </a:t>
            </a:r>
            <a:r>
              <a:rPr sz="2800" b="1" spc="-15" dirty="0">
                <a:latin typeface="Calibri"/>
                <a:cs typeface="Calibri"/>
              </a:rPr>
              <a:t>СЕТЯХ</a:t>
            </a:r>
            <a:r>
              <a:rPr sz="2800" b="1" spc="10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С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…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450">
              <a:latin typeface="Calibri"/>
              <a:cs typeface="Calibri"/>
            </a:endParaRPr>
          </a:p>
          <a:p>
            <a:pPr marL="3369310">
              <a:lnSpc>
                <a:spcPct val="100000"/>
              </a:lnSpc>
            </a:pPr>
            <a:r>
              <a:rPr sz="2600" b="1" dirty="0">
                <a:latin typeface="Calibri"/>
                <a:cs typeface="Calibri"/>
              </a:rPr>
              <a:t>И</a:t>
            </a:r>
            <a:r>
              <a:rPr sz="2600" b="1" spc="-30" dirty="0">
                <a:latin typeface="Calibri"/>
                <a:cs typeface="Calibri"/>
              </a:rPr>
              <a:t> </a:t>
            </a:r>
            <a:r>
              <a:rPr sz="2600" b="1" spc="-40" dirty="0">
                <a:latin typeface="Calibri"/>
                <a:cs typeface="Calibri"/>
              </a:rPr>
              <a:t>ЭТО</a:t>
            </a:r>
            <a:r>
              <a:rPr sz="2600" b="1" spc="-35" dirty="0">
                <a:latin typeface="Calibri"/>
                <a:cs typeface="Calibri"/>
              </a:rPr>
              <a:t> </a:t>
            </a:r>
            <a:r>
              <a:rPr sz="2600" b="1" spc="-15" dirty="0">
                <a:latin typeface="Calibri"/>
                <a:cs typeface="Calibri"/>
              </a:rPr>
              <a:t>ЗАКОН</a:t>
            </a:r>
            <a:r>
              <a:rPr sz="2600" b="1" spc="-60" dirty="0">
                <a:latin typeface="Calibri"/>
                <a:cs typeface="Calibri"/>
              </a:rPr>
              <a:t> </a:t>
            </a:r>
            <a:r>
              <a:rPr sz="2600" b="1" spc="-5" dirty="0">
                <a:latin typeface="Calibri"/>
                <a:cs typeface="Calibri"/>
              </a:rPr>
              <a:t>РФ</a:t>
            </a:r>
            <a:endParaRPr sz="2600">
              <a:latin typeface="Calibri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644" y="207263"/>
            <a:ext cx="1484376" cy="14401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17123" y="207263"/>
            <a:ext cx="1484376" cy="144017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895094" y="337565"/>
            <a:ext cx="8397240" cy="906780"/>
          </a:xfrm>
          <a:custGeom>
            <a:avLst/>
            <a:gdLst/>
            <a:ahLst/>
            <a:cxnLst/>
            <a:rect l="l" t="t" r="r" b="b"/>
            <a:pathLst>
              <a:path w="8397240" h="906780">
                <a:moveTo>
                  <a:pt x="0" y="151129"/>
                </a:moveTo>
                <a:lnTo>
                  <a:pt x="7707" y="103371"/>
                </a:lnTo>
                <a:lnTo>
                  <a:pt x="29167" y="61886"/>
                </a:lnTo>
                <a:lnTo>
                  <a:pt x="61886" y="29167"/>
                </a:lnTo>
                <a:lnTo>
                  <a:pt x="103371" y="7707"/>
                </a:lnTo>
                <a:lnTo>
                  <a:pt x="151130" y="0"/>
                </a:lnTo>
                <a:lnTo>
                  <a:pt x="8246109" y="0"/>
                </a:lnTo>
                <a:lnTo>
                  <a:pt x="8293868" y="7707"/>
                </a:lnTo>
                <a:lnTo>
                  <a:pt x="8335353" y="29167"/>
                </a:lnTo>
                <a:lnTo>
                  <a:pt x="8368072" y="61886"/>
                </a:lnTo>
                <a:lnTo>
                  <a:pt x="8389532" y="103371"/>
                </a:lnTo>
                <a:lnTo>
                  <a:pt x="8397240" y="151129"/>
                </a:lnTo>
                <a:lnTo>
                  <a:pt x="8397240" y="755649"/>
                </a:lnTo>
                <a:lnTo>
                  <a:pt x="8389532" y="803408"/>
                </a:lnTo>
                <a:lnTo>
                  <a:pt x="8368072" y="844893"/>
                </a:lnTo>
                <a:lnTo>
                  <a:pt x="8335353" y="877612"/>
                </a:lnTo>
                <a:lnTo>
                  <a:pt x="8293868" y="899072"/>
                </a:lnTo>
                <a:lnTo>
                  <a:pt x="8246109" y="906779"/>
                </a:lnTo>
                <a:lnTo>
                  <a:pt x="151130" y="906779"/>
                </a:lnTo>
                <a:lnTo>
                  <a:pt x="103371" y="899072"/>
                </a:lnTo>
                <a:lnTo>
                  <a:pt x="61886" y="877612"/>
                </a:lnTo>
                <a:lnTo>
                  <a:pt x="29167" y="844893"/>
                </a:lnTo>
                <a:lnTo>
                  <a:pt x="7707" y="803408"/>
                </a:lnTo>
                <a:lnTo>
                  <a:pt x="0" y="755649"/>
                </a:lnTo>
                <a:lnTo>
                  <a:pt x="0" y="15112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035301" y="405206"/>
            <a:ext cx="811593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spc="-35" dirty="0">
                <a:latin typeface="Calibri"/>
                <a:cs typeface="Calibri"/>
              </a:rPr>
              <a:t>ПРАВИЛА</a:t>
            </a:r>
            <a:r>
              <a:rPr sz="4400" b="1" spc="-45" dirty="0">
                <a:latin typeface="Calibri"/>
                <a:cs typeface="Calibri"/>
              </a:rPr>
              <a:t> </a:t>
            </a:r>
            <a:r>
              <a:rPr sz="4400" b="1" spc="-15" dirty="0">
                <a:latin typeface="Calibri"/>
                <a:cs typeface="Calibri"/>
              </a:rPr>
              <a:t>БЕЗОПАСНОСТИ</a:t>
            </a:r>
            <a:r>
              <a:rPr sz="4400" b="1" spc="-35" dirty="0">
                <a:latin typeface="Calibri"/>
                <a:cs typeface="Calibri"/>
              </a:rPr>
              <a:t> </a:t>
            </a:r>
            <a:r>
              <a:rPr sz="4400" b="1" dirty="0">
                <a:latin typeface="Calibri"/>
                <a:cs typeface="Calibri"/>
              </a:rPr>
              <a:t>В </a:t>
            </a:r>
            <a:r>
              <a:rPr sz="4400" b="1" spc="-10" dirty="0">
                <a:latin typeface="Calibri"/>
                <a:cs typeface="Calibri"/>
              </a:rPr>
              <a:t>СЕТИ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082164" y="2261107"/>
            <a:ext cx="8007984" cy="7880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0" spc="-35" dirty="0">
                <a:latin typeface="Calibri"/>
                <a:cs typeface="Calibri"/>
              </a:rPr>
              <a:t>ВИРТУАЛЬНЫЙ</a:t>
            </a:r>
            <a:r>
              <a:rPr sz="5000" spc="-85" dirty="0">
                <a:latin typeface="Calibri"/>
                <a:cs typeface="Calibri"/>
              </a:rPr>
              <a:t> </a:t>
            </a:r>
            <a:r>
              <a:rPr sz="5000" spc="-15" dirty="0">
                <a:latin typeface="Calibri"/>
                <a:cs typeface="Calibri"/>
              </a:rPr>
              <a:t>СОБЕСЕДНИК</a:t>
            </a:r>
            <a:endParaRPr sz="5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23797" y="3785057"/>
            <a:ext cx="9326880" cy="21113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5000" b="1" spc="-5" dirty="0">
                <a:latin typeface="Calibri"/>
                <a:cs typeface="Calibri"/>
              </a:rPr>
              <a:t>РЕАЛЬНЫЙ</a:t>
            </a:r>
            <a:r>
              <a:rPr sz="5000" b="1" spc="-75" dirty="0">
                <a:latin typeface="Calibri"/>
                <a:cs typeface="Calibri"/>
              </a:rPr>
              <a:t> </a:t>
            </a:r>
            <a:r>
              <a:rPr sz="5000" b="1" spc="-15" dirty="0">
                <a:latin typeface="Calibri"/>
                <a:cs typeface="Calibri"/>
              </a:rPr>
              <a:t>СОБЕСЕДНИК</a:t>
            </a:r>
            <a:endParaRPr sz="5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9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3600" i="1" spc="-105" dirty="0">
                <a:latin typeface="Calibri"/>
                <a:cs typeface="Calibri"/>
              </a:rPr>
              <a:t>Ты</a:t>
            </a:r>
            <a:r>
              <a:rPr sz="3600" i="1" spc="-1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уверен,</a:t>
            </a:r>
            <a:r>
              <a:rPr sz="3600" i="1" spc="10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что</a:t>
            </a:r>
            <a:r>
              <a:rPr sz="3600" i="1" spc="-5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общаешься</a:t>
            </a:r>
            <a:r>
              <a:rPr sz="3600" i="1" dirty="0">
                <a:latin typeface="Calibri"/>
                <a:cs typeface="Calibri"/>
              </a:rPr>
              <a:t> с</a:t>
            </a:r>
            <a:r>
              <a:rPr sz="3600" i="1" spc="-10" dirty="0">
                <a:latin typeface="Calibri"/>
                <a:cs typeface="Calibri"/>
              </a:rPr>
              <a:t> Алексеем</a:t>
            </a:r>
            <a:r>
              <a:rPr sz="3600" i="1" spc="6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16</a:t>
            </a:r>
            <a:r>
              <a:rPr sz="3600" i="1" spc="-2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лет?</a:t>
            </a:r>
            <a:endParaRPr sz="36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411215" y="3209670"/>
            <a:ext cx="1057275" cy="203200"/>
            <a:chOff x="5411215" y="3209670"/>
            <a:chExt cx="1057275" cy="203200"/>
          </a:xfrm>
        </p:grpSpPr>
        <p:sp>
          <p:nvSpPr>
            <p:cNvPr id="9" name="object 9"/>
            <p:cNvSpPr/>
            <p:nvPr/>
          </p:nvSpPr>
          <p:spPr>
            <a:xfrm>
              <a:off x="5425693" y="3224148"/>
              <a:ext cx="1028700" cy="174625"/>
            </a:xfrm>
            <a:custGeom>
              <a:avLst/>
              <a:gdLst/>
              <a:ahLst/>
              <a:cxnLst/>
              <a:rect l="l" t="t" r="r" b="b"/>
              <a:pathLst>
                <a:path w="1028700" h="174625">
                  <a:moveTo>
                    <a:pt x="1028191" y="0"/>
                  </a:moveTo>
                  <a:lnTo>
                    <a:pt x="0" y="0"/>
                  </a:lnTo>
                  <a:lnTo>
                    <a:pt x="0" y="174243"/>
                  </a:lnTo>
                  <a:lnTo>
                    <a:pt x="1028191" y="174243"/>
                  </a:lnTo>
                  <a:lnTo>
                    <a:pt x="1028191" y="0"/>
                  </a:lnTo>
                  <a:close/>
                </a:path>
              </a:pathLst>
            </a:custGeom>
            <a:solidFill>
              <a:srgbClr val="73CA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425693" y="3224148"/>
              <a:ext cx="1028700" cy="174625"/>
            </a:xfrm>
            <a:custGeom>
              <a:avLst/>
              <a:gdLst/>
              <a:ahLst/>
              <a:cxnLst/>
              <a:rect l="l" t="t" r="r" b="b"/>
              <a:pathLst>
                <a:path w="1028700" h="174625">
                  <a:moveTo>
                    <a:pt x="0" y="0"/>
                  </a:moveTo>
                  <a:lnTo>
                    <a:pt x="1028191" y="0"/>
                  </a:lnTo>
                  <a:lnTo>
                    <a:pt x="1028191" y="174243"/>
                  </a:lnTo>
                  <a:lnTo>
                    <a:pt x="0" y="174243"/>
                  </a:lnTo>
                  <a:lnTo>
                    <a:pt x="0" y="0"/>
                  </a:lnTo>
                  <a:close/>
                </a:path>
              </a:pathLst>
            </a:custGeom>
            <a:ln w="28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5411215" y="3471036"/>
            <a:ext cx="1057275" cy="203200"/>
            <a:chOff x="5411215" y="3471036"/>
            <a:chExt cx="1057275" cy="203200"/>
          </a:xfrm>
        </p:grpSpPr>
        <p:sp>
          <p:nvSpPr>
            <p:cNvPr id="12" name="object 12"/>
            <p:cNvSpPr/>
            <p:nvPr/>
          </p:nvSpPr>
          <p:spPr>
            <a:xfrm>
              <a:off x="5425693" y="3485514"/>
              <a:ext cx="1028700" cy="174625"/>
            </a:xfrm>
            <a:custGeom>
              <a:avLst/>
              <a:gdLst/>
              <a:ahLst/>
              <a:cxnLst/>
              <a:rect l="l" t="t" r="r" b="b"/>
              <a:pathLst>
                <a:path w="1028700" h="174625">
                  <a:moveTo>
                    <a:pt x="1028191" y="0"/>
                  </a:moveTo>
                  <a:lnTo>
                    <a:pt x="0" y="0"/>
                  </a:lnTo>
                  <a:lnTo>
                    <a:pt x="0" y="174244"/>
                  </a:lnTo>
                  <a:lnTo>
                    <a:pt x="1028191" y="174244"/>
                  </a:lnTo>
                  <a:lnTo>
                    <a:pt x="1028191" y="0"/>
                  </a:lnTo>
                  <a:close/>
                </a:path>
              </a:pathLst>
            </a:custGeom>
            <a:solidFill>
              <a:srgbClr val="73CA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425693" y="3485514"/>
              <a:ext cx="1028700" cy="174625"/>
            </a:xfrm>
            <a:custGeom>
              <a:avLst/>
              <a:gdLst/>
              <a:ahLst/>
              <a:cxnLst/>
              <a:rect l="l" t="t" r="r" b="b"/>
              <a:pathLst>
                <a:path w="1028700" h="174625">
                  <a:moveTo>
                    <a:pt x="0" y="0"/>
                  </a:moveTo>
                  <a:lnTo>
                    <a:pt x="1028191" y="0"/>
                  </a:lnTo>
                  <a:lnTo>
                    <a:pt x="1028191" y="174244"/>
                  </a:lnTo>
                  <a:lnTo>
                    <a:pt x="0" y="174244"/>
                  </a:lnTo>
                  <a:lnTo>
                    <a:pt x="0" y="0"/>
                  </a:lnTo>
                  <a:close/>
                </a:path>
              </a:pathLst>
            </a:custGeom>
            <a:ln w="28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7952" y="275843"/>
            <a:ext cx="9125712" cy="248107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75204" y="2903220"/>
            <a:ext cx="8996172" cy="255574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338452" y="5747410"/>
            <a:ext cx="93249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i="1" spc="-105" dirty="0">
                <a:latin typeface="Calibri"/>
                <a:cs typeface="Calibri"/>
              </a:rPr>
              <a:t>Ты</a:t>
            </a:r>
            <a:r>
              <a:rPr sz="3600" i="1" spc="-2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уверен,</a:t>
            </a:r>
            <a:r>
              <a:rPr sz="3600" i="1" spc="10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что</a:t>
            </a:r>
            <a:r>
              <a:rPr sz="3600" i="1" spc="-1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общаешься</a:t>
            </a:r>
            <a:r>
              <a:rPr sz="3600" i="1" dirty="0">
                <a:latin typeface="Calibri"/>
                <a:cs typeface="Calibri"/>
              </a:rPr>
              <a:t> с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spc="-10" dirty="0" err="1">
                <a:latin typeface="Calibri"/>
                <a:cs typeface="Calibri"/>
              </a:rPr>
              <a:t>Алексеем</a:t>
            </a:r>
            <a:r>
              <a:rPr sz="3600" i="1" spc="20" dirty="0">
                <a:latin typeface="Calibri"/>
                <a:cs typeface="Calibri"/>
              </a:rPr>
              <a:t> </a:t>
            </a:r>
            <a:r>
              <a:rPr lang="ru-RU" sz="3600" i="1" spc="20" dirty="0">
                <a:latin typeface="Calibri"/>
                <a:cs typeface="Calibri"/>
              </a:rPr>
              <a:t>23 </a:t>
            </a:r>
            <a:r>
              <a:rPr sz="3600" i="1" spc="-5" dirty="0" err="1">
                <a:latin typeface="Calibri"/>
                <a:cs typeface="Calibri"/>
              </a:rPr>
              <a:t>лет</a:t>
            </a:r>
            <a:r>
              <a:rPr sz="3600" i="1" spc="-5" dirty="0">
                <a:latin typeface="Calibri"/>
                <a:cs typeface="Calibri"/>
              </a:rPr>
              <a:t>?</a:t>
            </a:r>
            <a:endParaRPr sz="36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545963" y="1580895"/>
            <a:ext cx="5714365" cy="43453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833119">
              <a:lnSpc>
                <a:spcPct val="118100"/>
              </a:lnSpc>
              <a:spcBef>
                <a:spcPts val="95"/>
              </a:spcBef>
            </a:pPr>
            <a:r>
              <a:rPr sz="6000" b="1" spc="-5" dirty="0">
                <a:latin typeface="Calibri"/>
                <a:cs typeface="Calibri"/>
              </a:rPr>
              <a:t>МОЙ </a:t>
            </a:r>
            <a:r>
              <a:rPr sz="6000" b="1" dirty="0">
                <a:latin typeface="Calibri"/>
                <a:cs typeface="Calibri"/>
              </a:rPr>
              <a:t> </a:t>
            </a:r>
            <a:r>
              <a:rPr sz="6000" b="1" spc="-5" dirty="0">
                <a:latin typeface="Calibri"/>
                <a:cs typeface="Calibri"/>
              </a:rPr>
              <a:t>СОЦИАЛЬНЫЙ  РЕЙТИНГ</a:t>
            </a:r>
            <a:endParaRPr sz="6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6000" b="1" spc="-15" dirty="0">
                <a:latin typeface="Calibri"/>
                <a:cs typeface="Calibri"/>
              </a:rPr>
              <a:t>МОЯ</a:t>
            </a:r>
            <a:r>
              <a:rPr sz="6000" b="1" spc="-35" dirty="0">
                <a:latin typeface="Calibri"/>
                <a:cs typeface="Calibri"/>
              </a:rPr>
              <a:t> </a:t>
            </a:r>
            <a:r>
              <a:rPr sz="6000" b="1" spc="-50" dirty="0">
                <a:latin typeface="Calibri"/>
                <a:cs typeface="Calibri"/>
              </a:rPr>
              <a:t>РЕПУТАЦИЯ</a:t>
            </a:r>
            <a:endParaRPr sz="60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1812" y="2022348"/>
            <a:ext cx="3729228" cy="3729228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2178557" y="331470"/>
            <a:ext cx="7531734" cy="723900"/>
          </a:xfrm>
          <a:custGeom>
            <a:avLst/>
            <a:gdLst/>
            <a:ahLst/>
            <a:cxnLst/>
            <a:rect l="l" t="t" r="r" b="b"/>
            <a:pathLst>
              <a:path w="7531734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7410958" y="0"/>
                </a:lnTo>
                <a:lnTo>
                  <a:pt x="7457938" y="9475"/>
                </a:lnTo>
                <a:lnTo>
                  <a:pt x="7496286" y="35321"/>
                </a:lnTo>
                <a:lnTo>
                  <a:pt x="7522132" y="73669"/>
                </a:lnTo>
                <a:lnTo>
                  <a:pt x="7531608" y="120650"/>
                </a:lnTo>
                <a:lnTo>
                  <a:pt x="7531608" y="603250"/>
                </a:lnTo>
                <a:lnTo>
                  <a:pt x="7522132" y="650230"/>
                </a:lnTo>
                <a:lnTo>
                  <a:pt x="7496286" y="688578"/>
                </a:lnTo>
                <a:lnTo>
                  <a:pt x="7457938" y="714424"/>
                </a:lnTo>
                <a:lnTo>
                  <a:pt x="7410958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323715" y="307924"/>
            <a:ext cx="324040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>
                <a:latin typeface="Calibri"/>
                <a:cs typeface="Calibri"/>
              </a:rPr>
              <a:t>КИБЕРинсайт</a:t>
            </a:r>
            <a:endParaRPr sz="44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644" y="207263"/>
            <a:ext cx="1484376" cy="14401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17123" y="207263"/>
            <a:ext cx="1484376" cy="144017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895094" y="337565"/>
            <a:ext cx="8397240" cy="906780"/>
          </a:xfrm>
          <a:custGeom>
            <a:avLst/>
            <a:gdLst/>
            <a:ahLst/>
            <a:cxnLst/>
            <a:rect l="l" t="t" r="r" b="b"/>
            <a:pathLst>
              <a:path w="8397240" h="906780">
                <a:moveTo>
                  <a:pt x="0" y="151129"/>
                </a:moveTo>
                <a:lnTo>
                  <a:pt x="7707" y="103371"/>
                </a:lnTo>
                <a:lnTo>
                  <a:pt x="29167" y="61886"/>
                </a:lnTo>
                <a:lnTo>
                  <a:pt x="61886" y="29167"/>
                </a:lnTo>
                <a:lnTo>
                  <a:pt x="103371" y="7707"/>
                </a:lnTo>
                <a:lnTo>
                  <a:pt x="151130" y="0"/>
                </a:lnTo>
                <a:lnTo>
                  <a:pt x="8246109" y="0"/>
                </a:lnTo>
                <a:lnTo>
                  <a:pt x="8293868" y="7707"/>
                </a:lnTo>
                <a:lnTo>
                  <a:pt x="8335353" y="29167"/>
                </a:lnTo>
                <a:lnTo>
                  <a:pt x="8368072" y="61886"/>
                </a:lnTo>
                <a:lnTo>
                  <a:pt x="8389532" y="103371"/>
                </a:lnTo>
                <a:lnTo>
                  <a:pt x="8397240" y="151129"/>
                </a:lnTo>
                <a:lnTo>
                  <a:pt x="8397240" y="755649"/>
                </a:lnTo>
                <a:lnTo>
                  <a:pt x="8389532" y="803408"/>
                </a:lnTo>
                <a:lnTo>
                  <a:pt x="8368072" y="844893"/>
                </a:lnTo>
                <a:lnTo>
                  <a:pt x="8335353" y="877612"/>
                </a:lnTo>
                <a:lnTo>
                  <a:pt x="8293868" y="899072"/>
                </a:lnTo>
                <a:lnTo>
                  <a:pt x="8246109" y="906779"/>
                </a:lnTo>
                <a:lnTo>
                  <a:pt x="151130" y="906779"/>
                </a:lnTo>
                <a:lnTo>
                  <a:pt x="103371" y="899072"/>
                </a:lnTo>
                <a:lnTo>
                  <a:pt x="61886" y="877612"/>
                </a:lnTo>
                <a:lnTo>
                  <a:pt x="29167" y="844893"/>
                </a:lnTo>
                <a:lnTo>
                  <a:pt x="7707" y="803408"/>
                </a:lnTo>
                <a:lnTo>
                  <a:pt x="0" y="755649"/>
                </a:lnTo>
                <a:lnTo>
                  <a:pt x="0" y="15112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35301" y="405206"/>
            <a:ext cx="811593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35" dirty="0">
                <a:latin typeface="Calibri"/>
                <a:cs typeface="Calibri"/>
              </a:rPr>
              <a:t>ПРАВИЛА</a:t>
            </a:r>
            <a:r>
              <a:rPr sz="4400" spc="-45" dirty="0">
                <a:latin typeface="Calibri"/>
                <a:cs typeface="Calibri"/>
              </a:rPr>
              <a:t> </a:t>
            </a:r>
            <a:r>
              <a:rPr sz="4400" spc="-15" dirty="0">
                <a:latin typeface="Calibri"/>
                <a:cs typeface="Calibri"/>
              </a:rPr>
              <a:t>БЕЗОПАСНОСТИ</a:t>
            </a:r>
            <a:r>
              <a:rPr sz="4400" spc="-35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В </a:t>
            </a:r>
            <a:r>
              <a:rPr sz="4400" spc="-10" dirty="0">
                <a:latin typeface="Calibri"/>
                <a:cs typeface="Calibri"/>
              </a:rPr>
              <a:t>СЕТИ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81125" y="2261107"/>
            <a:ext cx="9408795" cy="36353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05155" marR="595630" indent="2540" algn="ctr">
              <a:lnSpc>
                <a:spcPct val="100000"/>
              </a:lnSpc>
              <a:spcBef>
                <a:spcPts val="105"/>
              </a:spcBef>
            </a:pPr>
            <a:r>
              <a:rPr sz="5000" b="1" spc="-25" dirty="0">
                <a:latin typeface="Calibri"/>
                <a:cs typeface="Calibri"/>
              </a:rPr>
              <a:t>РАЗМЕЩЕННЫЙ КОНТЕНТ </a:t>
            </a:r>
            <a:r>
              <a:rPr sz="5000" b="1" spc="-20" dirty="0">
                <a:latin typeface="Calibri"/>
                <a:cs typeface="Calibri"/>
              </a:rPr>
              <a:t> </a:t>
            </a:r>
            <a:r>
              <a:rPr sz="5000" b="1" spc="-25" dirty="0">
                <a:latin typeface="Calibri"/>
                <a:cs typeface="Calibri"/>
              </a:rPr>
              <a:t>ГОВОРИТ </a:t>
            </a:r>
            <a:r>
              <a:rPr sz="5000" b="1" dirty="0">
                <a:latin typeface="Calibri"/>
                <a:cs typeface="Calibri"/>
              </a:rPr>
              <a:t>О </a:t>
            </a:r>
            <a:r>
              <a:rPr sz="5000" b="1" spc="-5" dirty="0">
                <a:latin typeface="Calibri"/>
                <a:cs typeface="Calibri"/>
              </a:rPr>
              <a:t>ТВОИХ </a:t>
            </a:r>
            <a:r>
              <a:rPr sz="5000" b="1" dirty="0">
                <a:latin typeface="Calibri"/>
                <a:cs typeface="Calibri"/>
              </a:rPr>
              <a:t>ДЕЙСТВИЯ </a:t>
            </a:r>
            <a:r>
              <a:rPr sz="5000" b="1" spc="-1120" dirty="0">
                <a:latin typeface="Calibri"/>
                <a:cs typeface="Calibri"/>
              </a:rPr>
              <a:t> </a:t>
            </a:r>
            <a:r>
              <a:rPr sz="5000" b="1" spc="-25" dirty="0">
                <a:latin typeface="Calibri"/>
                <a:cs typeface="Calibri"/>
              </a:rPr>
              <a:t>ЗДЕСЬ</a:t>
            </a:r>
            <a:r>
              <a:rPr sz="5000" b="1" spc="-30" dirty="0">
                <a:latin typeface="Calibri"/>
                <a:cs typeface="Calibri"/>
              </a:rPr>
              <a:t> </a:t>
            </a:r>
            <a:r>
              <a:rPr sz="5000" b="1" dirty="0">
                <a:latin typeface="Calibri"/>
                <a:cs typeface="Calibri"/>
              </a:rPr>
              <a:t>И</a:t>
            </a:r>
            <a:r>
              <a:rPr sz="5000" b="1" spc="-15" dirty="0">
                <a:latin typeface="Calibri"/>
                <a:cs typeface="Calibri"/>
              </a:rPr>
              <a:t> </a:t>
            </a:r>
            <a:r>
              <a:rPr sz="5000" b="1" spc="-30" dirty="0">
                <a:latin typeface="Calibri"/>
                <a:cs typeface="Calibri"/>
              </a:rPr>
              <a:t>СЕЙЧАС</a:t>
            </a:r>
            <a:endParaRPr sz="5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9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3600" i="1" spc="-105" dirty="0">
                <a:latin typeface="Calibri"/>
                <a:cs typeface="Calibri"/>
              </a:rPr>
              <a:t>Ты</a:t>
            </a:r>
            <a:r>
              <a:rPr sz="3600" i="1" spc="-20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хочешь,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чтобы</a:t>
            </a:r>
            <a:r>
              <a:rPr sz="3600" i="1" spc="-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о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твой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жизни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все</a:t>
            </a:r>
            <a:r>
              <a:rPr sz="3600" i="1" spc="-20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всё знали?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644" y="207263"/>
            <a:ext cx="1484376" cy="14401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17123" y="207263"/>
            <a:ext cx="1484376" cy="144017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895094" y="337565"/>
            <a:ext cx="8397240" cy="906780"/>
          </a:xfrm>
          <a:custGeom>
            <a:avLst/>
            <a:gdLst/>
            <a:ahLst/>
            <a:cxnLst/>
            <a:rect l="l" t="t" r="r" b="b"/>
            <a:pathLst>
              <a:path w="8397240" h="906780">
                <a:moveTo>
                  <a:pt x="0" y="151129"/>
                </a:moveTo>
                <a:lnTo>
                  <a:pt x="7707" y="103371"/>
                </a:lnTo>
                <a:lnTo>
                  <a:pt x="29167" y="61886"/>
                </a:lnTo>
                <a:lnTo>
                  <a:pt x="61886" y="29167"/>
                </a:lnTo>
                <a:lnTo>
                  <a:pt x="103371" y="7707"/>
                </a:lnTo>
                <a:lnTo>
                  <a:pt x="151130" y="0"/>
                </a:lnTo>
                <a:lnTo>
                  <a:pt x="8246109" y="0"/>
                </a:lnTo>
                <a:lnTo>
                  <a:pt x="8293868" y="7707"/>
                </a:lnTo>
                <a:lnTo>
                  <a:pt x="8335353" y="29167"/>
                </a:lnTo>
                <a:lnTo>
                  <a:pt x="8368072" y="61886"/>
                </a:lnTo>
                <a:lnTo>
                  <a:pt x="8389532" y="103371"/>
                </a:lnTo>
                <a:lnTo>
                  <a:pt x="8397240" y="151129"/>
                </a:lnTo>
                <a:lnTo>
                  <a:pt x="8397240" y="755649"/>
                </a:lnTo>
                <a:lnTo>
                  <a:pt x="8389532" y="803408"/>
                </a:lnTo>
                <a:lnTo>
                  <a:pt x="8368072" y="844893"/>
                </a:lnTo>
                <a:lnTo>
                  <a:pt x="8335353" y="877612"/>
                </a:lnTo>
                <a:lnTo>
                  <a:pt x="8293868" y="899072"/>
                </a:lnTo>
                <a:lnTo>
                  <a:pt x="8246109" y="906779"/>
                </a:lnTo>
                <a:lnTo>
                  <a:pt x="151130" y="906779"/>
                </a:lnTo>
                <a:lnTo>
                  <a:pt x="103371" y="899072"/>
                </a:lnTo>
                <a:lnTo>
                  <a:pt x="61886" y="877612"/>
                </a:lnTo>
                <a:lnTo>
                  <a:pt x="29167" y="844893"/>
                </a:lnTo>
                <a:lnTo>
                  <a:pt x="7707" y="803408"/>
                </a:lnTo>
                <a:lnTo>
                  <a:pt x="0" y="755649"/>
                </a:lnTo>
                <a:lnTo>
                  <a:pt x="0" y="15112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35301" y="405206"/>
            <a:ext cx="811593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35" dirty="0">
                <a:latin typeface="Calibri"/>
                <a:cs typeface="Calibri"/>
              </a:rPr>
              <a:t>ПРАВИЛА</a:t>
            </a:r>
            <a:r>
              <a:rPr sz="4400" spc="-45" dirty="0">
                <a:latin typeface="Calibri"/>
                <a:cs typeface="Calibri"/>
              </a:rPr>
              <a:t> </a:t>
            </a:r>
            <a:r>
              <a:rPr sz="4400" spc="-15" dirty="0">
                <a:latin typeface="Calibri"/>
                <a:cs typeface="Calibri"/>
              </a:rPr>
              <a:t>БЕЗОПАСНОСТИ</a:t>
            </a:r>
            <a:r>
              <a:rPr sz="4400" spc="-35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В </a:t>
            </a:r>
            <a:r>
              <a:rPr sz="4400" spc="-10" dirty="0">
                <a:latin typeface="Calibri"/>
                <a:cs typeface="Calibri"/>
              </a:rPr>
              <a:t>СЕТИ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08885" y="2261107"/>
            <a:ext cx="7157720" cy="34220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5000" b="1" spc="-25" dirty="0">
                <a:latin typeface="Calibri"/>
                <a:cs typeface="Calibri"/>
              </a:rPr>
              <a:t>РАЗМЕЩЕННЫЙ</a:t>
            </a:r>
            <a:r>
              <a:rPr sz="5000" b="1" spc="-90" dirty="0">
                <a:latin typeface="Calibri"/>
                <a:cs typeface="Calibri"/>
              </a:rPr>
              <a:t> </a:t>
            </a:r>
            <a:r>
              <a:rPr sz="5000" b="1" spc="-25" dirty="0">
                <a:latin typeface="Calibri"/>
                <a:cs typeface="Calibri"/>
              </a:rPr>
              <a:t>КОНТЕНТ </a:t>
            </a:r>
            <a:r>
              <a:rPr sz="5000" b="1" spc="-1115" dirty="0">
                <a:latin typeface="Calibri"/>
                <a:cs typeface="Calibri"/>
              </a:rPr>
              <a:t> </a:t>
            </a:r>
            <a:r>
              <a:rPr sz="5000" b="1" spc="-25" dirty="0">
                <a:latin typeface="Calibri"/>
                <a:cs typeface="Calibri"/>
              </a:rPr>
              <a:t>ГОВОРИТ</a:t>
            </a:r>
            <a:r>
              <a:rPr sz="5000" b="1" spc="-10" dirty="0">
                <a:latin typeface="Calibri"/>
                <a:cs typeface="Calibri"/>
              </a:rPr>
              <a:t> </a:t>
            </a:r>
            <a:r>
              <a:rPr sz="5000" b="1" dirty="0">
                <a:latin typeface="Calibri"/>
                <a:cs typeface="Calibri"/>
              </a:rPr>
              <a:t>О</a:t>
            </a:r>
            <a:r>
              <a:rPr sz="5000" b="1" spc="-10" dirty="0">
                <a:latin typeface="Calibri"/>
                <a:cs typeface="Calibri"/>
              </a:rPr>
              <a:t> </a:t>
            </a:r>
            <a:r>
              <a:rPr sz="5000" b="1" spc="-5" dirty="0">
                <a:latin typeface="Calibri"/>
                <a:cs typeface="Calibri"/>
              </a:rPr>
              <a:t>ТЕБЕ</a:t>
            </a:r>
            <a:endParaRPr sz="5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950">
              <a:latin typeface="Calibri"/>
              <a:cs typeface="Calibri"/>
            </a:endParaRPr>
          </a:p>
          <a:p>
            <a:pPr marL="382905" marR="374015" algn="ctr">
              <a:lnSpc>
                <a:spcPct val="100000"/>
              </a:lnSpc>
            </a:pPr>
            <a:r>
              <a:rPr sz="3600" i="1" spc="-5" dirty="0">
                <a:latin typeface="Calibri"/>
                <a:cs typeface="Calibri"/>
              </a:rPr>
              <a:t>Не </a:t>
            </a:r>
            <a:r>
              <a:rPr sz="3600" i="1" dirty="0">
                <a:latin typeface="Calibri"/>
                <a:cs typeface="Calibri"/>
              </a:rPr>
              <a:t>навредит </a:t>
            </a:r>
            <a:r>
              <a:rPr sz="3600" i="1" spc="-5" dirty="0">
                <a:latin typeface="Calibri"/>
                <a:cs typeface="Calibri"/>
              </a:rPr>
              <a:t>ли тебе </a:t>
            </a:r>
            <a:r>
              <a:rPr sz="3600" i="1" spc="-10" dirty="0">
                <a:latin typeface="Calibri"/>
                <a:cs typeface="Calibri"/>
              </a:rPr>
              <a:t>контент, </a:t>
            </a:r>
            <a:r>
              <a:rPr sz="3600" i="1" spc="-80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размещенный</a:t>
            </a:r>
            <a:r>
              <a:rPr sz="3600" i="1" spc="3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тобой</a:t>
            </a:r>
            <a:r>
              <a:rPr sz="3600" i="1" spc="10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в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сети?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73807" y="219456"/>
            <a:ext cx="7716520" cy="5008245"/>
            <a:chOff x="2273807" y="219456"/>
            <a:chExt cx="7716520" cy="50082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73807" y="219456"/>
              <a:ext cx="7716011" cy="500786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90287" y="4050791"/>
              <a:ext cx="722376" cy="804671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273297" y="5461812"/>
            <a:ext cx="5713095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904" marR="5080" indent="-243840">
              <a:lnSpc>
                <a:spcPct val="100000"/>
              </a:lnSpc>
              <a:spcBef>
                <a:spcPts val="100"/>
              </a:spcBef>
            </a:pPr>
            <a:r>
              <a:rPr sz="3200" i="1" spc="-5" dirty="0">
                <a:latin typeface="Calibri"/>
                <a:cs typeface="Calibri"/>
              </a:rPr>
              <a:t>Не </a:t>
            </a:r>
            <a:r>
              <a:rPr sz="3200" i="1" dirty="0">
                <a:latin typeface="Calibri"/>
                <a:cs typeface="Calibri"/>
              </a:rPr>
              <a:t>навредит </a:t>
            </a:r>
            <a:r>
              <a:rPr sz="3200" i="1" spc="-5" dirty="0">
                <a:latin typeface="Calibri"/>
                <a:cs typeface="Calibri"/>
              </a:rPr>
              <a:t>ли тебе </a:t>
            </a:r>
            <a:r>
              <a:rPr sz="3200" i="1" spc="-10" dirty="0">
                <a:latin typeface="Calibri"/>
                <a:cs typeface="Calibri"/>
              </a:rPr>
              <a:t>контент, </a:t>
            </a:r>
            <a:r>
              <a:rPr sz="3200" i="1" spc="-710" dirty="0">
                <a:latin typeface="Calibri"/>
                <a:cs typeface="Calibri"/>
              </a:rPr>
              <a:t> </a:t>
            </a:r>
            <a:r>
              <a:rPr sz="3200" i="1" spc="-5" dirty="0">
                <a:latin typeface="Calibri"/>
                <a:cs typeface="Calibri"/>
              </a:rPr>
              <a:t>размещенный</a:t>
            </a:r>
            <a:r>
              <a:rPr sz="3200" i="1" spc="-35" dirty="0">
                <a:latin typeface="Calibri"/>
                <a:cs typeface="Calibri"/>
              </a:rPr>
              <a:t> </a:t>
            </a:r>
            <a:r>
              <a:rPr sz="3200" i="1" spc="-5" dirty="0">
                <a:latin typeface="Calibri"/>
                <a:cs typeface="Calibri"/>
              </a:rPr>
              <a:t>тобой</a:t>
            </a:r>
            <a:r>
              <a:rPr sz="3200" i="1" spc="-20" dirty="0">
                <a:latin typeface="Calibri"/>
                <a:cs typeface="Calibri"/>
              </a:rPr>
              <a:t> </a:t>
            </a:r>
            <a:r>
              <a:rPr sz="3200" i="1" dirty="0">
                <a:latin typeface="Calibri"/>
                <a:cs typeface="Calibri"/>
              </a:rPr>
              <a:t>в</a:t>
            </a:r>
            <a:r>
              <a:rPr sz="3200" i="1" spc="-5" dirty="0">
                <a:latin typeface="Calibri"/>
                <a:cs typeface="Calibri"/>
              </a:rPr>
              <a:t> сети?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25139" y="0"/>
            <a:ext cx="6086856" cy="595274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676400" y="5964732"/>
            <a:ext cx="8549640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i="1" spc="-80" dirty="0">
                <a:latin typeface="Calibri"/>
                <a:cs typeface="Calibri"/>
              </a:rPr>
              <a:t>Ты</a:t>
            </a:r>
            <a:r>
              <a:rPr sz="2800" i="1" spc="-5" dirty="0">
                <a:latin typeface="Calibri"/>
                <a:cs typeface="Calibri"/>
              </a:rPr>
              <a:t> </a:t>
            </a:r>
            <a:r>
              <a:rPr sz="2800" i="1" spc="-15" dirty="0">
                <a:latin typeface="Calibri"/>
                <a:cs typeface="Calibri"/>
              </a:rPr>
              <a:t>хочешь,</a:t>
            </a:r>
            <a:r>
              <a:rPr sz="2800" i="1" spc="-5" dirty="0">
                <a:latin typeface="Calibri"/>
                <a:cs typeface="Calibri"/>
              </a:rPr>
              <a:t> чтобы</a:t>
            </a:r>
            <a:r>
              <a:rPr sz="2800" i="1" spc="10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о</a:t>
            </a:r>
            <a:r>
              <a:rPr sz="2800" i="1" dirty="0">
                <a:latin typeface="Calibri"/>
                <a:cs typeface="Calibri"/>
              </a:rPr>
              <a:t> </a:t>
            </a:r>
            <a:r>
              <a:rPr sz="2800" i="1" spc="-5" dirty="0" err="1">
                <a:latin typeface="Calibri"/>
                <a:cs typeface="Calibri"/>
              </a:rPr>
              <a:t>тво</a:t>
            </a:r>
            <a:r>
              <a:rPr lang="ru-RU" sz="2800" i="1" spc="-5" dirty="0">
                <a:latin typeface="Calibri"/>
                <a:cs typeface="Calibri"/>
              </a:rPr>
              <a:t>е</a:t>
            </a:r>
            <a:r>
              <a:rPr sz="2800" i="1" spc="-5" dirty="0">
                <a:latin typeface="Calibri"/>
                <a:cs typeface="Calibri"/>
              </a:rPr>
              <a:t>й</a:t>
            </a:r>
            <a:r>
              <a:rPr sz="2800" i="1" dirty="0">
                <a:latin typeface="Calibri"/>
                <a:cs typeface="Calibri"/>
              </a:rPr>
              <a:t> </a:t>
            </a:r>
            <a:r>
              <a:rPr sz="2800" i="1" spc="-10" dirty="0">
                <a:latin typeface="Calibri"/>
                <a:cs typeface="Calibri"/>
              </a:rPr>
              <a:t>жизни</a:t>
            </a:r>
            <a:r>
              <a:rPr sz="2800" i="1" spc="-5" dirty="0">
                <a:latin typeface="Calibri"/>
                <a:cs typeface="Calibri"/>
              </a:rPr>
              <a:t> все всё </a:t>
            </a:r>
            <a:r>
              <a:rPr sz="2800" i="1" spc="5" dirty="0">
                <a:latin typeface="Calibri"/>
                <a:cs typeface="Calibri"/>
              </a:rPr>
              <a:t>знали?</a:t>
            </a:r>
            <a:endParaRPr sz="2800" dirty="0">
              <a:latin typeface="Calibri"/>
              <a:cs typeface="Calibri"/>
            </a:endParaRPr>
          </a:p>
          <a:p>
            <a:pPr marL="3175" algn="ctr">
              <a:lnSpc>
                <a:spcPct val="100000"/>
              </a:lnSpc>
            </a:pPr>
            <a:r>
              <a:rPr sz="2800" i="1" spc="-5" dirty="0">
                <a:latin typeface="Calibri"/>
                <a:cs typeface="Calibri"/>
              </a:rPr>
              <a:t>Подписки </a:t>
            </a:r>
            <a:r>
              <a:rPr sz="2800" i="1" dirty="0">
                <a:latin typeface="Calibri"/>
                <a:cs typeface="Calibri"/>
              </a:rPr>
              <a:t>многое </a:t>
            </a:r>
            <a:r>
              <a:rPr sz="2800" i="1" spc="-5" dirty="0">
                <a:latin typeface="Calibri"/>
                <a:cs typeface="Calibri"/>
              </a:rPr>
              <a:t>о </a:t>
            </a:r>
            <a:r>
              <a:rPr sz="2800" i="1" spc="-10" dirty="0">
                <a:latin typeface="Calibri"/>
                <a:cs typeface="Calibri"/>
              </a:rPr>
              <a:t>тебе</a:t>
            </a:r>
            <a:r>
              <a:rPr sz="2800" i="1" spc="15" dirty="0">
                <a:latin typeface="Calibri"/>
                <a:cs typeface="Calibri"/>
              </a:rPr>
              <a:t> </a:t>
            </a:r>
            <a:r>
              <a:rPr sz="2800" i="1" spc="-15" dirty="0">
                <a:latin typeface="Calibri"/>
                <a:cs typeface="Calibri"/>
              </a:rPr>
              <a:t>расскажут</a:t>
            </a:r>
            <a:endParaRPr sz="28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78557" y="331470"/>
            <a:ext cx="7531734" cy="723900"/>
          </a:xfrm>
          <a:custGeom>
            <a:avLst/>
            <a:gdLst/>
            <a:ahLst/>
            <a:cxnLst/>
            <a:rect l="l" t="t" r="r" b="b"/>
            <a:pathLst>
              <a:path w="7531734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7410958" y="0"/>
                </a:lnTo>
                <a:lnTo>
                  <a:pt x="7457938" y="9475"/>
                </a:lnTo>
                <a:lnTo>
                  <a:pt x="7496286" y="35321"/>
                </a:lnTo>
                <a:lnTo>
                  <a:pt x="7522132" y="73669"/>
                </a:lnTo>
                <a:lnTo>
                  <a:pt x="7531608" y="120650"/>
                </a:lnTo>
                <a:lnTo>
                  <a:pt x="7531608" y="603250"/>
                </a:lnTo>
                <a:lnTo>
                  <a:pt x="7522132" y="650230"/>
                </a:lnTo>
                <a:lnTo>
                  <a:pt x="7496286" y="688578"/>
                </a:lnTo>
                <a:lnTo>
                  <a:pt x="7457938" y="714424"/>
                </a:lnTo>
                <a:lnTo>
                  <a:pt x="7410958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889375" y="410337"/>
            <a:ext cx="410908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25" dirty="0">
                <a:latin typeface="Calibri"/>
                <a:cs typeface="Calibri"/>
              </a:rPr>
              <a:t>АКТУАЛЬНАЯ</a:t>
            </a:r>
            <a:r>
              <a:rPr sz="3200" b="1" spc="-75" dirty="0">
                <a:latin typeface="Calibri"/>
                <a:cs typeface="Calibri"/>
              </a:rPr>
              <a:t> </a:t>
            </a:r>
            <a:r>
              <a:rPr sz="3200" b="1" spc="-5" dirty="0">
                <a:latin typeface="Calibri"/>
                <a:cs typeface="Calibri"/>
              </a:rPr>
              <a:t>КАРТИНА</a:t>
            </a:r>
            <a:endParaRPr sz="32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334000" y="1267967"/>
            <a:ext cx="8382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70940" marR="5080" indent="-1158240">
              <a:lnSpc>
                <a:spcPct val="100000"/>
              </a:lnSpc>
              <a:spcBef>
                <a:spcPts val="100"/>
              </a:spcBef>
            </a:pPr>
            <a:r>
              <a:rPr lang="ru-RU" sz="3600" dirty="0">
                <a:latin typeface="Calibri"/>
                <a:cs typeface="Calibri"/>
              </a:rPr>
              <a:t>ЧАТ</a:t>
            </a:r>
            <a:endParaRPr sz="3600" dirty="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15F5B231-7F4F-48F7-A9E4-B7A4A3622787}"/>
              </a:ext>
            </a:extLst>
          </p:cNvPr>
          <p:cNvSpPr/>
          <p:nvPr/>
        </p:nvSpPr>
        <p:spPr>
          <a:xfrm>
            <a:off x="685800" y="2884779"/>
            <a:ext cx="1981200" cy="838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Педагоги ДО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00322AB-47A8-40A1-8394-1200278F24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617" y="1893850"/>
            <a:ext cx="2005758" cy="859611"/>
          </a:xfrm>
          <a:prstGeom prst="rect">
            <a:avLst/>
          </a:prstGeom>
        </p:spPr>
      </p:pic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F0E1718F-59F2-4AF6-BB3D-FAA1E6F4DECD}"/>
              </a:ext>
            </a:extLst>
          </p:cNvPr>
          <p:cNvSpPr/>
          <p:nvPr/>
        </p:nvSpPr>
        <p:spPr>
          <a:xfrm>
            <a:off x="3124200" y="2863368"/>
            <a:ext cx="2005758" cy="85961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ППС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FAB2B318-FA46-4D21-B4CE-F337E214C0F8}"/>
              </a:ext>
            </a:extLst>
          </p:cNvPr>
          <p:cNvSpPr/>
          <p:nvPr/>
        </p:nvSpPr>
        <p:spPr>
          <a:xfrm>
            <a:off x="609600" y="4043580"/>
            <a:ext cx="2133600" cy="838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Лучшие из лучших 5 «ю» класс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91BEF3D3-918E-4780-9046-BDE1BCD0D9C3}"/>
              </a:ext>
            </a:extLst>
          </p:cNvPr>
          <p:cNvSpPr/>
          <p:nvPr/>
        </p:nvSpPr>
        <p:spPr>
          <a:xfrm>
            <a:off x="3087798" y="4011909"/>
            <a:ext cx="2057400" cy="85961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Родители 5 «ю» класс</a:t>
            </a:r>
          </a:p>
        </p:txBody>
      </p:sp>
      <p:sp>
        <p:nvSpPr>
          <p:cNvPr id="18" name="Шестиугольник 17">
            <a:extLst>
              <a:ext uri="{FF2B5EF4-FFF2-40B4-BE49-F238E27FC236}">
                <a16:creationId xmlns:a16="http://schemas.microsoft.com/office/drawing/2014/main" id="{C7F8C601-0F32-41E3-A03F-8F32192B8C1E}"/>
              </a:ext>
            </a:extLst>
          </p:cNvPr>
          <p:cNvSpPr/>
          <p:nvPr/>
        </p:nvSpPr>
        <p:spPr>
          <a:xfrm>
            <a:off x="6138547" y="1868441"/>
            <a:ext cx="2433320" cy="7239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ysClr val="windowText" lastClr="000000"/>
                </a:solidFill>
              </a:rPr>
              <a:t>Родители </a:t>
            </a:r>
          </a:p>
          <a:p>
            <a:pPr algn="ctr"/>
            <a:r>
              <a:rPr lang="ru-RU" sz="2400" dirty="0">
                <a:solidFill>
                  <a:sysClr val="windowText" lastClr="000000"/>
                </a:solidFill>
              </a:rPr>
              <a:t>9 «в» класс</a:t>
            </a:r>
          </a:p>
        </p:txBody>
      </p:sp>
      <p:sp>
        <p:nvSpPr>
          <p:cNvPr id="19" name="Шестиугольник 18">
            <a:extLst>
              <a:ext uri="{FF2B5EF4-FFF2-40B4-BE49-F238E27FC236}">
                <a16:creationId xmlns:a16="http://schemas.microsoft.com/office/drawing/2014/main" id="{1A22044D-8EF9-4702-9996-55EC1F81FCFB}"/>
              </a:ext>
            </a:extLst>
          </p:cNvPr>
          <p:cNvSpPr/>
          <p:nvPr/>
        </p:nvSpPr>
        <p:spPr>
          <a:xfrm>
            <a:off x="6096001" y="3738779"/>
            <a:ext cx="2475866" cy="903431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ysClr val="windowText" lastClr="000000"/>
                </a:solidFill>
              </a:rPr>
              <a:t>Родители «Зазеркалье»</a:t>
            </a:r>
          </a:p>
        </p:txBody>
      </p:sp>
      <p:sp>
        <p:nvSpPr>
          <p:cNvPr id="20" name="Шестиугольник 19">
            <a:extLst>
              <a:ext uri="{FF2B5EF4-FFF2-40B4-BE49-F238E27FC236}">
                <a16:creationId xmlns:a16="http://schemas.microsoft.com/office/drawing/2014/main" id="{EE40CDF7-2906-4602-93C5-D09AFE2E5D02}"/>
              </a:ext>
            </a:extLst>
          </p:cNvPr>
          <p:cNvSpPr/>
          <p:nvPr/>
        </p:nvSpPr>
        <p:spPr>
          <a:xfrm>
            <a:off x="6110819" y="2753461"/>
            <a:ext cx="2433320" cy="859611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ysClr val="windowText" lastClr="000000"/>
                </a:solidFill>
              </a:rPr>
              <a:t>Родители 9 «в» «Подарок»</a:t>
            </a:r>
          </a:p>
        </p:txBody>
      </p:sp>
      <p:sp>
        <p:nvSpPr>
          <p:cNvPr id="21" name="Шестиугольник 20">
            <a:extLst>
              <a:ext uri="{FF2B5EF4-FFF2-40B4-BE49-F238E27FC236}">
                <a16:creationId xmlns:a16="http://schemas.microsoft.com/office/drawing/2014/main" id="{07036428-4D52-460A-9279-1B5AFFD0D1BE}"/>
              </a:ext>
            </a:extLst>
          </p:cNvPr>
          <p:cNvSpPr/>
          <p:nvPr/>
        </p:nvSpPr>
        <p:spPr>
          <a:xfrm>
            <a:off x="6089546" y="4767917"/>
            <a:ext cx="2475866" cy="903431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ysClr val="windowText" lastClr="000000"/>
                </a:solidFill>
              </a:rPr>
              <a:t>Родители без  </a:t>
            </a:r>
            <a:r>
              <a:rPr lang="ru-RU" sz="2000" dirty="0" err="1">
                <a:solidFill>
                  <a:sysClr val="windowText" lastClr="000000"/>
                </a:solidFill>
              </a:rPr>
              <a:t>Чубис</a:t>
            </a:r>
            <a:endParaRPr lang="ru-RU" sz="2000" dirty="0">
              <a:solidFill>
                <a:sysClr val="windowText" lastClr="000000"/>
              </a:solidFill>
            </a:endParaRPr>
          </a:p>
        </p:txBody>
      </p:sp>
      <p:sp>
        <p:nvSpPr>
          <p:cNvPr id="22" name="Шестиугольник 21">
            <a:extLst>
              <a:ext uri="{FF2B5EF4-FFF2-40B4-BE49-F238E27FC236}">
                <a16:creationId xmlns:a16="http://schemas.microsoft.com/office/drawing/2014/main" id="{C931FE80-8348-4316-9861-11CEB1621F6C}"/>
              </a:ext>
            </a:extLst>
          </p:cNvPr>
          <p:cNvSpPr/>
          <p:nvPr/>
        </p:nvSpPr>
        <p:spPr>
          <a:xfrm>
            <a:off x="6096000" y="5797055"/>
            <a:ext cx="2572510" cy="903431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ysClr val="windowText" lastClr="000000"/>
                </a:solidFill>
              </a:rPr>
              <a:t>9 «в» выпускной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D378F225-4895-41FB-8254-9436EDB6C10C}"/>
              </a:ext>
            </a:extLst>
          </p:cNvPr>
          <p:cNvSpPr/>
          <p:nvPr/>
        </p:nvSpPr>
        <p:spPr>
          <a:xfrm>
            <a:off x="9364768" y="1812825"/>
            <a:ext cx="2209800" cy="79716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ysClr val="windowText" lastClr="000000"/>
                </a:solidFill>
              </a:rPr>
              <a:t>Родители 2 «з»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5828D067-6AD9-4037-801E-04371F1AFB03}"/>
              </a:ext>
            </a:extLst>
          </p:cNvPr>
          <p:cNvSpPr/>
          <p:nvPr/>
        </p:nvSpPr>
        <p:spPr>
          <a:xfrm>
            <a:off x="9372600" y="2863368"/>
            <a:ext cx="2133600" cy="7497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ysClr val="windowText" lastClr="000000"/>
                </a:solidFill>
              </a:rPr>
              <a:t>…….</a:t>
            </a:r>
          </a:p>
        </p:txBody>
      </p:sp>
    </p:spTree>
    <p:extLst>
      <p:ext uri="{BB962C8B-B14F-4D97-AF65-F5344CB8AC3E}">
        <p14:creationId xmlns:p14="http://schemas.microsoft.com/office/powerpoint/2010/main" val="33781119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644" y="207263"/>
            <a:ext cx="1484376" cy="14401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17123" y="207263"/>
            <a:ext cx="1484376" cy="144017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895094" y="337565"/>
            <a:ext cx="8397240" cy="906780"/>
          </a:xfrm>
          <a:custGeom>
            <a:avLst/>
            <a:gdLst/>
            <a:ahLst/>
            <a:cxnLst/>
            <a:rect l="l" t="t" r="r" b="b"/>
            <a:pathLst>
              <a:path w="8397240" h="906780">
                <a:moveTo>
                  <a:pt x="0" y="151129"/>
                </a:moveTo>
                <a:lnTo>
                  <a:pt x="7707" y="103371"/>
                </a:lnTo>
                <a:lnTo>
                  <a:pt x="29167" y="61886"/>
                </a:lnTo>
                <a:lnTo>
                  <a:pt x="61886" y="29167"/>
                </a:lnTo>
                <a:lnTo>
                  <a:pt x="103371" y="7707"/>
                </a:lnTo>
                <a:lnTo>
                  <a:pt x="151130" y="0"/>
                </a:lnTo>
                <a:lnTo>
                  <a:pt x="8246109" y="0"/>
                </a:lnTo>
                <a:lnTo>
                  <a:pt x="8293868" y="7707"/>
                </a:lnTo>
                <a:lnTo>
                  <a:pt x="8335353" y="29167"/>
                </a:lnTo>
                <a:lnTo>
                  <a:pt x="8368072" y="61886"/>
                </a:lnTo>
                <a:lnTo>
                  <a:pt x="8389532" y="103371"/>
                </a:lnTo>
                <a:lnTo>
                  <a:pt x="8397240" y="151129"/>
                </a:lnTo>
                <a:lnTo>
                  <a:pt x="8397240" y="755649"/>
                </a:lnTo>
                <a:lnTo>
                  <a:pt x="8389532" y="803408"/>
                </a:lnTo>
                <a:lnTo>
                  <a:pt x="8368072" y="844893"/>
                </a:lnTo>
                <a:lnTo>
                  <a:pt x="8335353" y="877612"/>
                </a:lnTo>
                <a:lnTo>
                  <a:pt x="8293868" y="899072"/>
                </a:lnTo>
                <a:lnTo>
                  <a:pt x="8246109" y="906779"/>
                </a:lnTo>
                <a:lnTo>
                  <a:pt x="151130" y="906779"/>
                </a:lnTo>
                <a:lnTo>
                  <a:pt x="103371" y="899072"/>
                </a:lnTo>
                <a:lnTo>
                  <a:pt x="61886" y="877612"/>
                </a:lnTo>
                <a:lnTo>
                  <a:pt x="29167" y="844893"/>
                </a:lnTo>
                <a:lnTo>
                  <a:pt x="7707" y="803408"/>
                </a:lnTo>
                <a:lnTo>
                  <a:pt x="0" y="755649"/>
                </a:lnTo>
                <a:lnTo>
                  <a:pt x="0" y="15112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035301" y="405206"/>
            <a:ext cx="811593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spc="-35" dirty="0">
                <a:latin typeface="Calibri"/>
                <a:cs typeface="Calibri"/>
              </a:rPr>
              <a:t>ПРАВИЛА</a:t>
            </a:r>
            <a:r>
              <a:rPr sz="4400" b="1" spc="-45" dirty="0">
                <a:latin typeface="Calibri"/>
                <a:cs typeface="Calibri"/>
              </a:rPr>
              <a:t> </a:t>
            </a:r>
            <a:r>
              <a:rPr sz="4400" b="1" spc="-15" dirty="0">
                <a:latin typeface="Calibri"/>
                <a:cs typeface="Calibri"/>
              </a:rPr>
              <a:t>БЕЗОПАСНОСТИ</a:t>
            </a:r>
            <a:r>
              <a:rPr sz="4400" b="1" spc="-35" dirty="0">
                <a:latin typeface="Calibri"/>
                <a:cs typeface="Calibri"/>
              </a:rPr>
              <a:t> </a:t>
            </a:r>
            <a:r>
              <a:rPr sz="4400" b="1" dirty="0">
                <a:latin typeface="Calibri"/>
                <a:cs typeface="Calibri"/>
              </a:rPr>
              <a:t>В </a:t>
            </a:r>
            <a:r>
              <a:rPr sz="4400" b="1" spc="-10" dirty="0">
                <a:latin typeface="Calibri"/>
                <a:cs typeface="Calibri"/>
              </a:rPr>
              <a:t>СЕТИ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873376" y="2261107"/>
            <a:ext cx="8425815" cy="7880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0" spc="5" dirty="0">
                <a:latin typeface="Calibri"/>
                <a:cs typeface="Calibri"/>
              </a:rPr>
              <a:t>ПОСТУПОК</a:t>
            </a:r>
            <a:r>
              <a:rPr sz="5000" spc="-30" dirty="0">
                <a:latin typeface="Calibri"/>
                <a:cs typeface="Calibri"/>
              </a:rPr>
              <a:t> </a:t>
            </a:r>
            <a:r>
              <a:rPr sz="5000" spc="-5" dirty="0">
                <a:latin typeface="Calibri"/>
                <a:cs typeface="Calibri"/>
              </a:rPr>
              <a:t>РЕАЛЬНОЙ</a:t>
            </a:r>
            <a:r>
              <a:rPr sz="5000" spc="-50" dirty="0">
                <a:latin typeface="Calibri"/>
                <a:cs typeface="Calibri"/>
              </a:rPr>
              <a:t> </a:t>
            </a:r>
            <a:r>
              <a:rPr sz="5000" dirty="0">
                <a:latin typeface="Calibri"/>
                <a:cs typeface="Calibri"/>
              </a:rPr>
              <a:t>ЖИЗНИ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335404" y="3785057"/>
            <a:ext cx="10323195" cy="21113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0" b="1" spc="5" dirty="0">
                <a:latin typeface="Calibri"/>
                <a:cs typeface="Calibri"/>
              </a:rPr>
              <a:t>ПОСТУПОК</a:t>
            </a:r>
            <a:r>
              <a:rPr sz="5000" b="1" spc="-30" dirty="0">
                <a:latin typeface="Calibri"/>
                <a:cs typeface="Calibri"/>
              </a:rPr>
              <a:t> </a:t>
            </a:r>
            <a:r>
              <a:rPr sz="5000" b="1" spc="-35" dirty="0">
                <a:latin typeface="Calibri"/>
                <a:cs typeface="Calibri"/>
              </a:rPr>
              <a:t>ВИРТУАЛЬНОЙ</a:t>
            </a:r>
            <a:r>
              <a:rPr sz="5000" b="1" spc="-55" dirty="0">
                <a:latin typeface="Calibri"/>
                <a:cs typeface="Calibri"/>
              </a:rPr>
              <a:t> </a:t>
            </a:r>
            <a:r>
              <a:rPr sz="5000" b="1" dirty="0">
                <a:latin typeface="Calibri"/>
                <a:cs typeface="Calibri"/>
              </a:rPr>
              <a:t>ЖИЗНИ</a:t>
            </a:r>
            <a:endParaRPr sz="5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950" dirty="0">
              <a:latin typeface="Calibri"/>
              <a:cs typeface="Calibri"/>
            </a:endParaRPr>
          </a:p>
          <a:p>
            <a:pPr marL="167640">
              <a:lnSpc>
                <a:spcPct val="100000"/>
              </a:lnSpc>
            </a:pPr>
            <a:r>
              <a:rPr sz="3600" i="1" spc="-15" dirty="0">
                <a:latin typeface="Calibri"/>
                <a:cs typeface="Calibri"/>
              </a:rPr>
              <a:t>Будешь</a:t>
            </a:r>
            <a:r>
              <a:rPr sz="3600" i="1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ли</a:t>
            </a:r>
            <a:r>
              <a:rPr sz="3600" i="1" spc="-1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ты</a:t>
            </a:r>
            <a:r>
              <a:rPr sz="3600" i="1" spc="-10" dirty="0">
                <a:latin typeface="Calibri"/>
                <a:cs typeface="Calibri"/>
              </a:rPr>
              <a:t> </a:t>
            </a:r>
            <a:r>
              <a:rPr sz="3600" i="1" spc="-15" dirty="0">
                <a:latin typeface="Calibri"/>
                <a:cs typeface="Calibri"/>
              </a:rPr>
              <a:t>делать</a:t>
            </a:r>
            <a:r>
              <a:rPr sz="3600" i="1" spc="-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это в</a:t>
            </a:r>
            <a:r>
              <a:rPr sz="3600" i="1" spc="-10" dirty="0">
                <a:latin typeface="Calibri"/>
                <a:cs typeface="Calibri"/>
              </a:rPr>
              <a:t> реальной</a:t>
            </a:r>
            <a:r>
              <a:rPr sz="3600" i="1" spc="2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жизни?</a:t>
            </a:r>
            <a:endParaRPr sz="360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411215" y="3209670"/>
            <a:ext cx="1057275" cy="203200"/>
            <a:chOff x="5411215" y="3209670"/>
            <a:chExt cx="1057275" cy="203200"/>
          </a:xfrm>
        </p:grpSpPr>
        <p:sp>
          <p:nvSpPr>
            <p:cNvPr id="9" name="object 9"/>
            <p:cNvSpPr/>
            <p:nvPr/>
          </p:nvSpPr>
          <p:spPr>
            <a:xfrm>
              <a:off x="5425693" y="3224148"/>
              <a:ext cx="1028700" cy="174625"/>
            </a:xfrm>
            <a:custGeom>
              <a:avLst/>
              <a:gdLst/>
              <a:ahLst/>
              <a:cxnLst/>
              <a:rect l="l" t="t" r="r" b="b"/>
              <a:pathLst>
                <a:path w="1028700" h="174625">
                  <a:moveTo>
                    <a:pt x="1028191" y="0"/>
                  </a:moveTo>
                  <a:lnTo>
                    <a:pt x="0" y="0"/>
                  </a:lnTo>
                  <a:lnTo>
                    <a:pt x="0" y="174243"/>
                  </a:lnTo>
                  <a:lnTo>
                    <a:pt x="1028191" y="174243"/>
                  </a:lnTo>
                  <a:lnTo>
                    <a:pt x="1028191" y="0"/>
                  </a:lnTo>
                  <a:close/>
                </a:path>
              </a:pathLst>
            </a:custGeom>
            <a:solidFill>
              <a:srgbClr val="73CA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425693" y="3224148"/>
              <a:ext cx="1028700" cy="174625"/>
            </a:xfrm>
            <a:custGeom>
              <a:avLst/>
              <a:gdLst/>
              <a:ahLst/>
              <a:cxnLst/>
              <a:rect l="l" t="t" r="r" b="b"/>
              <a:pathLst>
                <a:path w="1028700" h="174625">
                  <a:moveTo>
                    <a:pt x="0" y="0"/>
                  </a:moveTo>
                  <a:lnTo>
                    <a:pt x="1028191" y="0"/>
                  </a:lnTo>
                  <a:lnTo>
                    <a:pt x="1028191" y="174243"/>
                  </a:lnTo>
                  <a:lnTo>
                    <a:pt x="0" y="174243"/>
                  </a:lnTo>
                  <a:lnTo>
                    <a:pt x="0" y="0"/>
                  </a:lnTo>
                  <a:close/>
                </a:path>
              </a:pathLst>
            </a:custGeom>
            <a:ln w="28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5411215" y="3471036"/>
            <a:ext cx="1057275" cy="203200"/>
            <a:chOff x="5411215" y="3471036"/>
            <a:chExt cx="1057275" cy="203200"/>
          </a:xfrm>
        </p:grpSpPr>
        <p:sp>
          <p:nvSpPr>
            <p:cNvPr id="12" name="object 12"/>
            <p:cNvSpPr/>
            <p:nvPr/>
          </p:nvSpPr>
          <p:spPr>
            <a:xfrm>
              <a:off x="5425693" y="3485514"/>
              <a:ext cx="1028700" cy="174625"/>
            </a:xfrm>
            <a:custGeom>
              <a:avLst/>
              <a:gdLst/>
              <a:ahLst/>
              <a:cxnLst/>
              <a:rect l="l" t="t" r="r" b="b"/>
              <a:pathLst>
                <a:path w="1028700" h="174625">
                  <a:moveTo>
                    <a:pt x="1028191" y="0"/>
                  </a:moveTo>
                  <a:lnTo>
                    <a:pt x="0" y="0"/>
                  </a:lnTo>
                  <a:lnTo>
                    <a:pt x="0" y="174244"/>
                  </a:lnTo>
                  <a:lnTo>
                    <a:pt x="1028191" y="174244"/>
                  </a:lnTo>
                  <a:lnTo>
                    <a:pt x="1028191" y="0"/>
                  </a:lnTo>
                  <a:close/>
                </a:path>
              </a:pathLst>
            </a:custGeom>
            <a:solidFill>
              <a:srgbClr val="73CA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425693" y="3485514"/>
              <a:ext cx="1028700" cy="174625"/>
            </a:xfrm>
            <a:custGeom>
              <a:avLst/>
              <a:gdLst/>
              <a:ahLst/>
              <a:cxnLst/>
              <a:rect l="l" t="t" r="r" b="b"/>
              <a:pathLst>
                <a:path w="1028700" h="174625">
                  <a:moveTo>
                    <a:pt x="0" y="0"/>
                  </a:moveTo>
                  <a:lnTo>
                    <a:pt x="1028191" y="0"/>
                  </a:lnTo>
                  <a:lnTo>
                    <a:pt x="1028191" y="174244"/>
                  </a:lnTo>
                  <a:lnTo>
                    <a:pt x="0" y="174244"/>
                  </a:lnTo>
                  <a:lnTo>
                    <a:pt x="0" y="0"/>
                  </a:lnTo>
                  <a:close/>
                </a:path>
              </a:pathLst>
            </a:custGeom>
            <a:ln w="28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6132" y="477012"/>
            <a:ext cx="9915144" cy="472287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368044" y="5323738"/>
            <a:ext cx="919226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i="1" spc="-15" dirty="0">
                <a:latin typeface="Calibri"/>
                <a:cs typeface="Calibri"/>
              </a:rPr>
              <a:t>Будешь</a:t>
            </a:r>
            <a:r>
              <a:rPr sz="3600" i="1" spc="-5" dirty="0">
                <a:latin typeface="Calibri"/>
                <a:cs typeface="Calibri"/>
              </a:rPr>
              <a:t> ли ты</a:t>
            </a:r>
            <a:r>
              <a:rPr sz="3600" i="1" dirty="0">
                <a:latin typeface="Calibri"/>
                <a:cs typeface="Calibri"/>
              </a:rPr>
              <a:t> </a:t>
            </a:r>
            <a:r>
              <a:rPr sz="3600" i="1" spc="-15" dirty="0">
                <a:latin typeface="Calibri"/>
                <a:cs typeface="Calibri"/>
              </a:rPr>
              <a:t>делать</a:t>
            </a:r>
            <a:r>
              <a:rPr sz="3600" i="1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это</a:t>
            </a:r>
            <a:r>
              <a:rPr sz="3600" i="1" spc="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в </a:t>
            </a:r>
            <a:r>
              <a:rPr sz="3600" i="1" spc="-5" dirty="0">
                <a:latin typeface="Calibri"/>
                <a:cs typeface="Calibri"/>
              </a:rPr>
              <a:t>реальной</a:t>
            </a:r>
            <a:r>
              <a:rPr sz="3600" i="1" spc="15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жизни?</a:t>
            </a:r>
            <a:endParaRPr sz="36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3600" i="1" spc="-20" dirty="0">
                <a:latin typeface="Calibri"/>
                <a:cs typeface="Calibri"/>
              </a:rPr>
              <a:t>Каким </a:t>
            </a:r>
            <a:r>
              <a:rPr sz="3600" i="1" spc="-5" dirty="0">
                <a:latin typeface="Calibri"/>
                <a:cs typeface="Calibri"/>
              </a:rPr>
              <a:t>из </a:t>
            </a:r>
            <a:r>
              <a:rPr sz="3600" i="1" dirty="0">
                <a:latin typeface="Calibri"/>
                <a:cs typeface="Calibri"/>
              </a:rPr>
              <a:t>них</a:t>
            </a:r>
            <a:r>
              <a:rPr sz="3600" i="1" spc="-1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ты</a:t>
            </a:r>
            <a:r>
              <a:rPr sz="3600" i="1" spc="-20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можешь оказаться?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644" y="207263"/>
            <a:ext cx="1484376" cy="14401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17123" y="207263"/>
            <a:ext cx="1484376" cy="144017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895094" y="337565"/>
            <a:ext cx="8397240" cy="906780"/>
          </a:xfrm>
          <a:custGeom>
            <a:avLst/>
            <a:gdLst/>
            <a:ahLst/>
            <a:cxnLst/>
            <a:rect l="l" t="t" r="r" b="b"/>
            <a:pathLst>
              <a:path w="8397240" h="906780">
                <a:moveTo>
                  <a:pt x="0" y="151129"/>
                </a:moveTo>
                <a:lnTo>
                  <a:pt x="7707" y="103371"/>
                </a:lnTo>
                <a:lnTo>
                  <a:pt x="29167" y="61886"/>
                </a:lnTo>
                <a:lnTo>
                  <a:pt x="61886" y="29167"/>
                </a:lnTo>
                <a:lnTo>
                  <a:pt x="103371" y="7707"/>
                </a:lnTo>
                <a:lnTo>
                  <a:pt x="151130" y="0"/>
                </a:lnTo>
                <a:lnTo>
                  <a:pt x="8246109" y="0"/>
                </a:lnTo>
                <a:lnTo>
                  <a:pt x="8293868" y="7707"/>
                </a:lnTo>
                <a:lnTo>
                  <a:pt x="8335353" y="29167"/>
                </a:lnTo>
                <a:lnTo>
                  <a:pt x="8368072" y="61886"/>
                </a:lnTo>
                <a:lnTo>
                  <a:pt x="8389532" y="103371"/>
                </a:lnTo>
                <a:lnTo>
                  <a:pt x="8397240" y="151129"/>
                </a:lnTo>
                <a:lnTo>
                  <a:pt x="8397240" y="755649"/>
                </a:lnTo>
                <a:lnTo>
                  <a:pt x="8389532" y="803408"/>
                </a:lnTo>
                <a:lnTo>
                  <a:pt x="8368072" y="844893"/>
                </a:lnTo>
                <a:lnTo>
                  <a:pt x="8335353" y="877612"/>
                </a:lnTo>
                <a:lnTo>
                  <a:pt x="8293868" y="899072"/>
                </a:lnTo>
                <a:lnTo>
                  <a:pt x="8246109" y="906779"/>
                </a:lnTo>
                <a:lnTo>
                  <a:pt x="151130" y="906779"/>
                </a:lnTo>
                <a:lnTo>
                  <a:pt x="103371" y="899072"/>
                </a:lnTo>
                <a:lnTo>
                  <a:pt x="61886" y="877612"/>
                </a:lnTo>
                <a:lnTo>
                  <a:pt x="29167" y="844893"/>
                </a:lnTo>
                <a:lnTo>
                  <a:pt x="7707" y="803408"/>
                </a:lnTo>
                <a:lnTo>
                  <a:pt x="0" y="755649"/>
                </a:lnTo>
                <a:lnTo>
                  <a:pt x="0" y="15112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35301" y="405206"/>
            <a:ext cx="811593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35" dirty="0">
                <a:latin typeface="Calibri"/>
                <a:cs typeface="Calibri"/>
              </a:rPr>
              <a:t>ПРАВИЛА</a:t>
            </a:r>
            <a:r>
              <a:rPr sz="4400" spc="-45" dirty="0">
                <a:latin typeface="Calibri"/>
                <a:cs typeface="Calibri"/>
              </a:rPr>
              <a:t> </a:t>
            </a:r>
            <a:r>
              <a:rPr sz="4400" spc="-15" dirty="0">
                <a:latin typeface="Calibri"/>
                <a:cs typeface="Calibri"/>
              </a:rPr>
              <a:t>БЕЗОПАСНОСТИ</a:t>
            </a:r>
            <a:r>
              <a:rPr sz="4400" spc="-35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В </a:t>
            </a:r>
            <a:r>
              <a:rPr sz="4400" spc="-10" dirty="0">
                <a:latin typeface="Calibri"/>
                <a:cs typeface="Calibri"/>
              </a:rPr>
              <a:t>СЕТИ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03957" y="2261107"/>
            <a:ext cx="6765925" cy="34220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5000" b="1" spc="-50" dirty="0">
                <a:latin typeface="Calibri"/>
                <a:cs typeface="Calibri"/>
              </a:rPr>
              <a:t>УСТАНОВИТЬ</a:t>
            </a:r>
            <a:r>
              <a:rPr sz="5000" b="1" spc="-80" dirty="0">
                <a:latin typeface="Calibri"/>
                <a:cs typeface="Calibri"/>
              </a:rPr>
              <a:t> </a:t>
            </a:r>
            <a:r>
              <a:rPr sz="5000" b="1" dirty="0">
                <a:latin typeface="Calibri"/>
                <a:cs typeface="Calibri"/>
              </a:rPr>
              <a:t>ЛИЧНОСТЬ </a:t>
            </a:r>
            <a:r>
              <a:rPr sz="5000" b="1" spc="-1115" dirty="0">
                <a:latin typeface="Calibri"/>
                <a:cs typeface="Calibri"/>
              </a:rPr>
              <a:t> </a:t>
            </a:r>
            <a:r>
              <a:rPr sz="5000" b="1" spc="-15" dirty="0">
                <a:latin typeface="Calibri"/>
                <a:cs typeface="Calibri"/>
              </a:rPr>
              <a:t>СОБЕСЕДНИКА</a:t>
            </a:r>
            <a:endParaRPr sz="5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9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3600" i="1" dirty="0">
                <a:latin typeface="Calibri"/>
                <a:cs typeface="Calibri"/>
              </a:rPr>
              <a:t>А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что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мы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с</a:t>
            </a:r>
            <a:r>
              <a:rPr sz="3600" i="1" spc="-2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тобой</a:t>
            </a:r>
            <a:r>
              <a:rPr sz="3600" i="1" spc="-20" dirty="0">
                <a:latin typeface="Calibri"/>
                <a:cs typeface="Calibri"/>
              </a:rPr>
              <a:t> </a:t>
            </a:r>
            <a:r>
              <a:rPr sz="3600" i="1" spc="-15" dirty="0">
                <a:latin typeface="Calibri"/>
                <a:cs typeface="Calibri"/>
              </a:rPr>
              <a:t>делали</a:t>
            </a:r>
            <a:endParaRPr sz="3600">
              <a:latin typeface="Calibri"/>
              <a:cs typeface="Calibri"/>
            </a:endParaRPr>
          </a:p>
          <a:p>
            <a:pPr marL="3810" algn="ctr">
              <a:lnSpc>
                <a:spcPct val="100000"/>
              </a:lnSpc>
            </a:pPr>
            <a:r>
              <a:rPr sz="3600" i="1" dirty="0">
                <a:latin typeface="Calibri"/>
                <a:cs typeface="Calibri"/>
              </a:rPr>
              <a:t>на</a:t>
            </a:r>
            <a:r>
              <a:rPr sz="3600" i="1" spc="-10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прошлой</a:t>
            </a:r>
            <a:r>
              <a:rPr sz="3600" i="1" spc="-10" dirty="0">
                <a:latin typeface="Calibri"/>
                <a:cs typeface="Calibri"/>
              </a:rPr>
              <a:t> </a:t>
            </a:r>
            <a:r>
              <a:rPr sz="3600" i="1" spc="-15" dirty="0">
                <a:latin typeface="Calibri"/>
                <a:cs typeface="Calibri"/>
              </a:rPr>
              <a:t>недели</a:t>
            </a:r>
            <a:r>
              <a:rPr sz="3600" i="1" spc="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во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вторник?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66332" y="158495"/>
            <a:ext cx="6146211" cy="517739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114801" y="5530088"/>
            <a:ext cx="5756910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i="1" dirty="0">
                <a:latin typeface="Calibri"/>
                <a:cs typeface="Calibri"/>
              </a:rPr>
              <a:t>А</a:t>
            </a:r>
            <a:r>
              <a:rPr sz="3200" i="1" spc="-10" dirty="0">
                <a:latin typeface="Calibri"/>
                <a:cs typeface="Calibri"/>
              </a:rPr>
              <a:t> </a:t>
            </a:r>
            <a:r>
              <a:rPr sz="3200" i="1" dirty="0">
                <a:latin typeface="Calibri"/>
                <a:cs typeface="Calibri"/>
              </a:rPr>
              <a:t>что</a:t>
            </a:r>
            <a:r>
              <a:rPr sz="3200" i="1" spc="-10" dirty="0">
                <a:latin typeface="Calibri"/>
                <a:cs typeface="Calibri"/>
              </a:rPr>
              <a:t> </a:t>
            </a:r>
            <a:r>
              <a:rPr sz="3200" i="1" dirty="0">
                <a:latin typeface="Calibri"/>
                <a:cs typeface="Calibri"/>
              </a:rPr>
              <a:t>мы</a:t>
            </a:r>
            <a:r>
              <a:rPr sz="3200" i="1" spc="-15" dirty="0">
                <a:latin typeface="Calibri"/>
                <a:cs typeface="Calibri"/>
              </a:rPr>
              <a:t> </a:t>
            </a:r>
            <a:r>
              <a:rPr sz="3200" i="1" dirty="0">
                <a:latin typeface="Calibri"/>
                <a:cs typeface="Calibri"/>
              </a:rPr>
              <a:t>с</a:t>
            </a:r>
            <a:r>
              <a:rPr sz="3200" i="1" spc="-5" dirty="0">
                <a:latin typeface="Calibri"/>
                <a:cs typeface="Calibri"/>
              </a:rPr>
              <a:t> тобой</a:t>
            </a:r>
            <a:r>
              <a:rPr sz="3200" i="1" spc="-10" dirty="0">
                <a:latin typeface="Calibri"/>
                <a:cs typeface="Calibri"/>
              </a:rPr>
              <a:t> </a:t>
            </a:r>
            <a:r>
              <a:rPr sz="3200" i="1" spc="-15" dirty="0">
                <a:latin typeface="Calibri"/>
                <a:cs typeface="Calibri"/>
              </a:rPr>
              <a:t>делали</a:t>
            </a:r>
            <a:endParaRPr sz="32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3200" i="1" dirty="0">
                <a:latin typeface="Calibri"/>
                <a:cs typeface="Calibri"/>
              </a:rPr>
              <a:t>на</a:t>
            </a:r>
            <a:r>
              <a:rPr sz="3200" i="1" spc="-10" dirty="0">
                <a:latin typeface="Calibri"/>
                <a:cs typeface="Calibri"/>
              </a:rPr>
              <a:t> </a:t>
            </a:r>
            <a:r>
              <a:rPr sz="3200" i="1" dirty="0" err="1">
                <a:latin typeface="Calibri"/>
                <a:cs typeface="Calibri"/>
              </a:rPr>
              <a:t>прошлой</a:t>
            </a:r>
            <a:r>
              <a:rPr sz="3200" i="1" spc="-10" dirty="0">
                <a:latin typeface="Calibri"/>
                <a:cs typeface="Calibri"/>
              </a:rPr>
              <a:t> </a:t>
            </a:r>
            <a:r>
              <a:rPr sz="3200" i="1" spc="-10" dirty="0" err="1">
                <a:latin typeface="Calibri"/>
                <a:cs typeface="Calibri"/>
              </a:rPr>
              <a:t>недел</a:t>
            </a:r>
            <a:r>
              <a:rPr lang="ru-RU" sz="3200" i="1" spc="-10" dirty="0">
                <a:latin typeface="Calibri"/>
                <a:cs typeface="Calibri"/>
              </a:rPr>
              <a:t>е</a:t>
            </a:r>
            <a:r>
              <a:rPr sz="3200" i="1" spc="-15" dirty="0">
                <a:latin typeface="Calibri"/>
                <a:cs typeface="Calibri"/>
              </a:rPr>
              <a:t> </a:t>
            </a:r>
            <a:r>
              <a:rPr sz="3200" i="1" dirty="0">
                <a:latin typeface="Calibri"/>
                <a:cs typeface="Calibri"/>
              </a:rPr>
              <a:t>во</a:t>
            </a:r>
            <a:r>
              <a:rPr sz="3200" i="1" spc="-25" dirty="0">
                <a:latin typeface="Calibri"/>
                <a:cs typeface="Calibri"/>
              </a:rPr>
              <a:t> </a:t>
            </a:r>
            <a:r>
              <a:rPr sz="3200" i="1" dirty="0">
                <a:latin typeface="Calibri"/>
                <a:cs typeface="Calibri"/>
              </a:rPr>
              <a:t>вторник?</a:t>
            </a:r>
            <a:endParaRPr sz="32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644" y="207263"/>
            <a:ext cx="1484376" cy="14401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17123" y="207263"/>
            <a:ext cx="1484376" cy="144017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895094" y="337565"/>
            <a:ext cx="8397240" cy="906780"/>
          </a:xfrm>
          <a:custGeom>
            <a:avLst/>
            <a:gdLst/>
            <a:ahLst/>
            <a:cxnLst/>
            <a:rect l="l" t="t" r="r" b="b"/>
            <a:pathLst>
              <a:path w="8397240" h="906780">
                <a:moveTo>
                  <a:pt x="0" y="151129"/>
                </a:moveTo>
                <a:lnTo>
                  <a:pt x="7707" y="103371"/>
                </a:lnTo>
                <a:lnTo>
                  <a:pt x="29167" y="61886"/>
                </a:lnTo>
                <a:lnTo>
                  <a:pt x="61886" y="29167"/>
                </a:lnTo>
                <a:lnTo>
                  <a:pt x="103371" y="7707"/>
                </a:lnTo>
                <a:lnTo>
                  <a:pt x="151130" y="0"/>
                </a:lnTo>
                <a:lnTo>
                  <a:pt x="8246109" y="0"/>
                </a:lnTo>
                <a:lnTo>
                  <a:pt x="8293868" y="7707"/>
                </a:lnTo>
                <a:lnTo>
                  <a:pt x="8335353" y="29167"/>
                </a:lnTo>
                <a:lnTo>
                  <a:pt x="8368072" y="61886"/>
                </a:lnTo>
                <a:lnTo>
                  <a:pt x="8389532" y="103371"/>
                </a:lnTo>
                <a:lnTo>
                  <a:pt x="8397240" y="151129"/>
                </a:lnTo>
                <a:lnTo>
                  <a:pt x="8397240" y="755649"/>
                </a:lnTo>
                <a:lnTo>
                  <a:pt x="8389532" y="803408"/>
                </a:lnTo>
                <a:lnTo>
                  <a:pt x="8368072" y="844893"/>
                </a:lnTo>
                <a:lnTo>
                  <a:pt x="8335353" y="877612"/>
                </a:lnTo>
                <a:lnTo>
                  <a:pt x="8293868" y="899072"/>
                </a:lnTo>
                <a:lnTo>
                  <a:pt x="8246109" y="906779"/>
                </a:lnTo>
                <a:lnTo>
                  <a:pt x="151130" y="906779"/>
                </a:lnTo>
                <a:lnTo>
                  <a:pt x="103371" y="899072"/>
                </a:lnTo>
                <a:lnTo>
                  <a:pt x="61886" y="877612"/>
                </a:lnTo>
                <a:lnTo>
                  <a:pt x="29167" y="844893"/>
                </a:lnTo>
                <a:lnTo>
                  <a:pt x="7707" y="803408"/>
                </a:lnTo>
                <a:lnTo>
                  <a:pt x="0" y="755649"/>
                </a:lnTo>
                <a:lnTo>
                  <a:pt x="0" y="15112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35301" y="405206"/>
            <a:ext cx="811593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35" dirty="0">
                <a:latin typeface="Calibri"/>
                <a:cs typeface="Calibri"/>
              </a:rPr>
              <a:t>ПРАВИЛА</a:t>
            </a:r>
            <a:r>
              <a:rPr sz="4400" spc="-45" dirty="0">
                <a:latin typeface="Calibri"/>
                <a:cs typeface="Calibri"/>
              </a:rPr>
              <a:t> </a:t>
            </a:r>
            <a:r>
              <a:rPr sz="4400" spc="-15" dirty="0">
                <a:latin typeface="Calibri"/>
                <a:cs typeface="Calibri"/>
              </a:rPr>
              <a:t>БЕЗОПАСНОСТИ</a:t>
            </a:r>
            <a:r>
              <a:rPr sz="4400" spc="-35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В </a:t>
            </a:r>
            <a:r>
              <a:rPr sz="4400" spc="-10" dirty="0">
                <a:latin typeface="Calibri"/>
                <a:cs typeface="Calibri"/>
              </a:rPr>
              <a:t>СЕТИ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6380" y="2261107"/>
            <a:ext cx="7597140" cy="32086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985" algn="ctr">
              <a:lnSpc>
                <a:spcPct val="100000"/>
              </a:lnSpc>
              <a:spcBef>
                <a:spcPts val="105"/>
              </a:spcBef>
            </a:pPr>
            <a:r>
              <a:rPr sz="5000" b="1" spc="-65" dirty="0">
                <a:latin typeface="Calibri"/>
                <a:cs typeface="Calibri"/>
              </a:rPr>
              <a:t>КРАЖА</a:t>
            </a:r>
            <a:r>
              <a:rPr sz="5000" b="1" spc="-60" dirty="0">
                <a:latin typeface="Calibri"/>
                <a:cs typeface="Calibri"/>
              </a:rPr>
              <a:t> </a:t>
            </a:r>
            <a:r>
              <a:rPr sz="5000" b="1" dirty="0">
                <a:latin typeface="Calibri"/>
                <a:cs typeface="Calibri"/>
              </a:rPr>
              <a:t>ЛИЧНОСТИ</a:t>
            </a:r>
            <a:endParaRPr sz="5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90"/>
              </a:spcBef>
            </a:pPr>
            <a:r>
              <a:rPr sz="3600" dirty="0">
                <a:latin typeface="Calibri"/>
                <a:cs typeface="Calibri"/>
              </a:rPr>
              <a:t>в</a:t>
            </a:r>
            <a:r>
              <a:rPr sz="3600" spc="-20" dirty="0">
                <a:latin typeface="Calibri"/>
                <a:cs typeface="Calibri"/>
              </a:rPr>
              <a:t> </a:t>
            </a:r>
            <a:r>
              <a:rPr sz="3600" spc="-10" dirty="0">
                <a:latin typeface="Calibri"/>
                <a:cs typeface="Calibri"/>
              </a:rPr>
              <a:t>сети </a:t>
            </a:r>
            <a:r>
              <a:rPr sz="3600" spc="-5" dirty="0">
                <a:latin typeface="Calibri"/>
                <a:cs typeface="Calibri"/>
              </a:rPr>
              <a:t>могут</a:t>
            </a:r>
            <a:r>
              <a:rPr sz="3600" spc="5" dirty="0">
                <a:latin typeface="Calibri"/>
                <a:cs typeface="Calibri"/>
              </a:rPr>
              <a:t> </a:t>
            </a:r>
            <a:r>
              <a:rPr sz="3600" spc="-5" dirty="0">
                <a:latin typeface="Calibri"/>
                <a:cs typeface="Calibri"/>
              </a:rPr>
              <a:t>общаться </a:t>
            </a:r>
            <a:r>
              <a:rPr sz="3600" spc="-20" dirty="0">
                <a:latin typeface="Calibri"/>
                <a:cs typeface="Calibri"/>
              </a:rPr>
              <a:t>от</a:t>
            </a:r>
            <a:r>
              <a:rPr sz="3600" dirty="0">
                <a:latin typeface="Calibri"/>
                <a:cs typeface="Calibri"/>
              </a:rPr>
              <a:t> </a:t>
            </a:r>
            <a:r>
              <a:rPr sz="3600" spc="-10" dirty="0">
                <a:latin typeface="Calibri"/>
                <a:cs typeface="Calibri"/>
              </a:rPr>
              <a:t>твоего </a:t>
            </a:r>
            <a:r>
              <a:rPr sz="3600" spc="-5" dirty="0">
                <a:latin typeface="Calibri"/>
                <a:cs typeface="Calibri"/>
              </a:rPr>
              <a:t>имени</a:t>
            </a:r>
            <a:endParaRPr sz="3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4900">
              <a:latin typeface="Calibri"/>
              <a:cs typeface="Calibri"/>
            </a:endParaRPr>
          </a:p>
          <a:p>
            <a:pPr marL="504825" marR="492759" algn="ctr">
              <a:lnSpc>
                <a:spcPct val="100000"/>
              </a:lnSpc>
            </a:pPr>
            <a:r>
              <a:rPr sz="3600" i="1" spc="-75" dirty="0">
                <a:latin typeface="Calibri"/>
                <a:cs typeface="Calibri"/>
              </a:rPr>
              <a:t>Твои</a:t>
            </a:r>
            <a:r>
              <a:rPr sz="3600" i="1" spc="-20" dirty="0">
                <a:latin typeface="Calibri"/>
                <a:cs typeface="Calibri"/>
              </a:rPr>
              <a:t> </a:t>
            </a:r>
            <a:r>
              <a:rPr sz="3600" i="1" spc="-15" dirty="0">
                <a:latin typeface="Calibri"/>
                <a:cs typeface="Calibri"/>
              </a:rPr>
              <a:t>близкие</a:t>
            </a:r>
            <a:r>
              <a:rPr sz="3600" i="1" spc="-5" dirty="0">
                <a:latin typeface="Calibri"/>
                <a:cs typeface="Calibri"/>
              </a:rPr>
              <a:t> могут</a:t>
            </a:r>
            <a:r>
              <a:rPr sz="3600" i="1" spc="-1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пострадать </a:t>
            </a:r>
            <a:r>
              <a:rPr sz="3600" i="1" spc="-80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от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твоего</a:t>
            </a:r>
            <a:r>
              <a:rPr sz="3600" i="1" spc="5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контента</a:t>
            </a:r>
            <a:r>
              <a:rPr sz="3600" i="1" spc="40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в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сети?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30708" y="76200"/>
            <a:ext cx="10587355" cy="5701665"/>
            <a:chOff x="330708" y="76200"/>
            <a:chExt cx="10587355" cy="57016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0708" y="76200"/>
              <a:ext cx="7871459" cy="570128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74536" y="512063"/>
              <a:ext cx="4343400" cy="4965191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051429" y="5843727"/>
            <a:ext cx="514985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0665" marR="5080" indent="-228600">
              <a:lnSpc>
                <a:spcPct val="100000"/>
              </a:lnSpc>
              <a:spcBef>
                <a:spcPts val="95"/>
              </a:spcBef>
            </a:pPr>
            <a:r>
              <a:rPr sz="2800" i="1" spc="-65" dirty="0">
                <a:latin typeface="Calibri"/>
                <a:cs typeface="Calibri"/>
              </a:rPr>
              <a:t>Твои</a:t>
            </a:r>
            <a:r>
              <a:rPr sz="2800" i="1" spc="-20" dirty="0">
                <a:latin typeface="Calibri"/>
                <a:cs typeface="Calibri"/>
              </a:rPr>
              <a:t> </a:t>
            </a:r>
            <a:r>
              <a:rPr sz="2800" i="1" spc="-10" dirty="0">
                <a:latin typeface="Calibri"/>
                <a:cs typeface="Calibri"/>
              </a:rPr>
              <a:t>близкие</a:t>
            </a:r>
            <a:r>
              <a:rPr sz="2800" i="1" spc="-20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могут</a:t>
            </a:r>
            <a:r>
              <a:rPr sz="2800" i="1" spc="-10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пострадать </a:t>
            </a:r>
            <a:r>
              <a:rPr sz="2800" i="1" spc="-620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от</a:t>
            </a:r>
            <a:r>
              <a:rPr sz="2800" i="1" spc="-15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твоего </a:t>
            </a:r>
            <a:r>
              <a:rPr sz="2800" i="1" spc="-15" dirty="0">
                <a:latin typeface="Calibri"/>
                <a:cs typeface="Calibri"/>
              </a:rPr>
              <a:t>контента</a:t>
            </a:r>
            <a:r>
              <a:rPr sz="2800" i="1" spc="5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в</a:t>
            </a:r>
            <a:r>
              <a:rPr sz="2800" i="1" spc="-10" dirty="0">
                <a:latin typeface="Calibri"/>
                <a:cs typeface="Calibri"/>
              </a:rPr>
              <a:t> </a:t>
            </a:r>
            <a:r>
              <a:rPr sz="2800" i="1" spc="-5" dirty="0">
                <a:latin typeface="Calibri"/>
                <a:cs typeface="Calibri"/>
              </a:rPr>
              <a:t>сети?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644" y="207263"/>
            <a:ext cx="1484376" cy="14401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17123" y="207263"/>
            <a:ext cx="1484376" cy="144017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895094" y="337565"/>
            <a:ext cx="8397240" cy="906780"/>
          </a:xfrm>
          <a:custGeom>
            <a:avLst/>
            <a:gdLst/>
            <a:ahLst/>
            <a:cxnLst/>
            <a:rect l="l" t="t" r="r" b="b"/>
            <a:pathLst>
              <a:path w="8397240" h="906780">
                <a:moveTo>
                  <a:pt x="0" y="151129"/>
                </a:moveTo>
                <a:lnTo>
                  <a:pt x="7707" y="103371"/>
                </a:lnTo>
                <a:lnTo>
                  <a:pt x="29167" y="61886"/>
                </a:lnTo>
                <a:lnTo>
                  <a:pt x="61886" y="29167"/>
                </a:lnTo>
                <a:lnTo>
                  <a:pt x="103371" y="7707"/>
                </a:lnTo>
                <a:lnTo>
                  <a:pt x="151130" y="0"/>
                </a:lnTo>
                <a:lnTo>
                  <a:pt x="8246109" y="0"/>
                </a:lnTo>
                <a:lnTo>
                  <a:pt x="8293868" y="7707"/>
                </a:lnTo>
                <a:lnTo>
                  <a:pt x="8335353" y="29167"/>
                </a:lnTo>
                <a:lnTo>
                  <a:pt x="8368072" y="61886"/>
                </a:lnTo>
                <a:lnTo>
                  <a:pt x="8389532" y="103371"/>
                </a:lnTo>
                <a:lnTo>
                  <a:pt x="8397240" y="151129"/>
                </a:lnTo>
                <a:lnTo>
                  <a:pt x="8397240" y="755649"/>
                </a:lnTo>
                <a:lnTo>
                  <a:pt x="8389532" y="803408"/>
                </a:lnTo>
                <a:lnTo>
                  <a:pt x="8368072" y="844893"/>
                </a:lnTo>
                <a:lnTo>
                  <a:pt x="8335353" y="877612"/>
                </a:lnTo>
                <a:lnTo>
                  <a:pt x="8293868" y="899072"/>
                </a:lnTo>
                <a:lnTo>
                  <a:pt x="8246109" y="906779"/>
                </a:lnTo>
                <a:lnTo>
                  <a:pt x="151130" y="906779"/>
                </a:lnTo>
                <a:lnTo>
                  <a:pt x="103371" y="899072"/>
                </a:lnTo>
                <a:lnTo>
                  <a:pt x="61886" y="877612"/>
                </a:lnTo>
                <a:lnTo>
                  <a:pt x="29167" y="844893"/>
                </a:lnTo>
                <a:lnTo>
                  <a:pt x="7707" y="803408"/>
                </a:lnTo>
                <a:lnTo>
                  <a:pt x="0" y="755649"/>
                </a:lnTo>
                <a:lnTo>
                  <a:pt x="0" y="15112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35301" y="405206"/>
            <a:ext cx="811593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35" dirty="0">
                <a:latin typeface="Calibri"/>
                <a:cs typeface="Calibri"/>
              </a:rPr>
              <a:t>ПРАВИЛА</a:t>
            </a:r>
            <a:r>
              <a:rPr sz="4400" spc="-45" dirty="0">
                <a:latin typeface="Calibri"/>
                <a:cs typeface="Calibri"/>
              </a:rPr>
              <a:t> </a:t>
            </a:r>
            <a:r>
              <a:rPr sz="4400" spc="-15" dirty="0">
                <a:latin typeface="Calibri"/>
                <a:cs typeface="Calibri"/>
              </a:rPr>
              <a:t>БЕЗОПАСНОСТИ</a:t>
            </a:r>
            <a:r>
              <a:rPr sz="4400" spc="-35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В </a:t>
            </a:r>
            <a:r>
              <a:rPr sz="4400" spc="-10" dirty="0">
                <a:latin typeface="Calibri"/>
                <a:cs typeface="Calibri"/>
              </a:rPr>
              <a:t>СЕТИ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92932" y="2261107"/>
            <a:ext cx="6389370" cy="28733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462915">
              <a:lnSpc>
                <a:spcPct val="100000"/>
              </a:lnSpc>
              <a:spcBef>
                <a:spcPts val="105"/>
              </a:spcBef>
            </a:pPr>
            <a:r>
              <a:rPr sz="5000" b="1" spc="-15" dirty="0">
                <a:latin typeface="Calibri"/>
                <a:cs typeface="Calibri"/>
              </a:rPr>
              <a:t>СЛОЖНЫЙ</a:t>
            </a:r>
            <a:r>
              <a:rPr sz="5000" b="1" spc="-10" dirty="0">
                <a:latin typeface="Calibri"/>
                <a:cs typeface="Calibri"/>
              </a:rPr>
              <a:t> </a:t>
            </a:r>
            <a:r>
              <a:rPr sz="5000" b="1" spc="-20" dirty="0">
                <a:latin typeface="Calibri"/>
                <a:cs typeface="Calibri"/>
              </a:rPr>
              <a:t>ПАРОЛЬ </a:t>
            </a:r>
            <a:r>
              <a:rPr sz="5000" b="1" spc="-15" dirty="0">
                <a:latin typeface="Calibri"/>
                <a:cs typeface="Calibri"/>
              </a:rPr>
              <a:t> </a:t>
            </a:r>
            <a:r>
              <a:rPr sz="5000" b="1" dirty="0">
                <a:latin typeface="Calibri"/>
                <a:cs typeface="Calibri"/>
              </a:rPr>
              <a:t>НА</a:t>
            </a:r>
            <a:r>
              <a:rPr sz="5000" b="1" spc="-60" dirty="0">
                <a:latin typeface="Calibri"/>
                <a:cs typeface="Calibri"/>
              </a:rPr>
              <a:t> </a:t>
            </a:r>
            <a:r>
              <a:rPr sz="5000" b="1" dirty="0">
                <a:latin typeface="Calibri"/>
                <a:cs typeface="Calibri"/>
              </a:rPr>
              <a:t>ЛИЧНЫЙ</a:t>
            </a:r>
            <a:r>
              <a:rPr sz="5000" b="1" spc="-30" dirty="0">
                <a:latin typeface="Calibri"/>
                <a:cs typeface="Calibri"/>
              </a:rPr>
              <a:t> </a:t>
            </a:r>
            <a:r>
              <a:rPr sz="5000" b="1" dirty="0">
                <a:latin typeface="Calibri"/>
                <a:cs typeface="Calibri"/>
              </a:rPr>
              <a:t>ПРОФИЛЬ</a:t>
            </a:r>
            <a:endParaRPr sz="5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950">
              <a:latin typeface="Calibri"/>
              <a:cs typeface="Calibri"/>
            </a:endParaRPr>
          </a:p>
          <a:p>
            <a:pPr marL="90170">
              <a:lnSpc>
                <a:spcPct val="100000"/>
              </a:lnSpc>
            </a:pPr>
            <a:r>
              <a:rPr sz="3600" i="1" spc="-30" dirty="0">
                <a:latin typeface="Calibri"/>
                <a:cs typeface="Calibri"/>
              </a:rPr>
              <a:t>Какой</a:t>
            </a:r>
            <a:r>
              <a:rPr sz="3600" i="1" spc="-10" dirty="0">
                <a:latin typeface="Calibri"/>
                <a:cs typeface="Calibri"/>
              </a:rPr>
              <a:t> пароль</a:t>
            </a:r>
            <a:r>
              <a:rPr sz="3600" i="1" spc="-15" dirty="0">
                <a:latin typeface="Calibri"/>
                <a:cs typeface="Calibri"/>
              </a:rPr>
              <a:t> легко</a:t>
            </a:r>
            <a:r>
              <a:rPr sz="3600" i="1" spc="5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отгадать?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5604" y="256031"/>
            <a:ext cx="7202424" cy="241858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3955" y="3051048"/>
            <a:ext cx="4571334" cy="236220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651251" y="5808370"/>
            <a:ext cx="623125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i="1" spc="-30" dirty="0">
                <a:latin typeface="Calibri"/>
                <a:cs typeface="Calibri"/>
              </a:rPr>
              <a:t>Какой</a:t>
            </a:r>
            <a:r>
              <a:rPr sz="3600" i="1" spc="-25" dirty="0">
                <a:latin typeface="Calibri"/>
                <a:cs typeface="Calibri"/>
              </a:rPr>
              <a:t> </a:t>
            </a:r>
            <a:r>
              <a:rPr sz="3600" i="1" spc="-10" dirty="0">
                <a:latin typeface="Calibri"/>
                <a:cs typeface="Calibri"/>
              </a:rPr>
              <a:t>пароль</a:t>
            </a:r>
            <a:r>
              <a:rPr sz="3600" i="1" spc="-20" dirty="0">
                <a:latin typeface="Calibri"/>
                <a:cs typeface="Calibri"/>
              </a:rPr>
              <a:t> </a:t>
            </a:r>
            <a:r>
              <a:rPr sz="3600" i="1" spc="-15" dirty="0">
                <a:latin typeface="Calibri"/>
                <a:cs typeface="Calibri"/>
              </a:rPr>
              <a:t>легко</a:t>
            </a:r>
            <a:r>
              <a:rPr sz="3600" i="1" spc="5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отгадать?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230618" y="2866856"/>
            <a:ext cx="4028440" cy="1462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44780">
              <a:lnSpc>
                <a:spcPct val="107100"/>
              </a:lnSpc>
              <a:spcBef>
                <a:spcPts val="100"/>
              </a:spcBef>
            </a:pPr>
            <a:r>
              <a:rPr sz="4400" b="1" spc="-15" dirty="0">
                <a:latin typeface="Calibri"/>
                <a:cs typeface="Calibri"/>
              </a:rPr>
              <a:t>двухфакторная </a:t>
            </a:r>
            <a:r>
              <a:rPr sz="4400" b="1" spc="-10" dirty="0">
                <a:latin typeface="Calibri"/>
                <a:cs typeface="Calibri"/>
              </a:rPr>
              <a:t> </a:t>
            </a:r>
            <a:r>
              <a:rPr sz="4400" b="1" spc="-55" dirty="0">
                <a:latin typeface="Calibri"/>
                <a:cs typeface="Calibri"/>
              </a:rPr>
              <a:t>а</a:t>
            </a:r>
            <a:r>
              <a:rPr sz="4400" b="1" dirty="0">
                <a:latin typeface="Calibri"/>
                <a:cs typeface="Calibri"/>
              </a:rPr>
              <a:t>у</a:t>
            </a:r>
            <a:r>
              <a:rPr sz="4400" b="1" spc="-25" dirty="0">
                <a:latin typeface="Calibri"/>
                <a:cs typeface="Calibri"/>
              </a:rPr>
              <a:t>т</a:t>
            </a:r>
            <a:r>
              <a:rPr sz="4400" b="1" spc="-5" dirty="0">
                <a:latin typeface="Calibri"/>
                <a:cs typeface="Calibri"/>
              </a:rPr>
              <a:t>ентифи</a:t>
            </a:r>
            <a:r>
              <a:rPr sz="4400" b="1" spc="-65" dirty="0">
                <a:latin typeface="Calibri"/>
                <a:cs typeface="Calibri"/>
              </a:rPr>
              <a:t>к</a:t>
            </a:r>
            <a:r>
              <a:rPr sz="4400" b="1" dirty="0">
                <a:latin typeface="Calibri"/>
                <a:cs typeface="Calibri"/>
              </a:rPr>
              <a:t>ация</a:t>
            </a:r>
            <a:endParaRPr sz="44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773411" y="4607052"/>
            <a:ext cx="931163" cy="93268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644" y="207263"/>
            <a:ext cx="1484376" cy="14401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17123" y="207263"/>
            <a:ext cx="1484376" cy="144017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895094" y="337565"/>
            <a:ext cx="8397240" cy="906780"/>
          </a:xfrm>
          <a:custGeom>
            <a:avLst/>
            <a:gdLst/>
            <a:ahLst/>
            <a:cxnLst/>
            <a:rect l="l" t="t" r="r" b="b"/>
            <a:pathLst>
              <a:path w="8397240" h="906780">
                <a:moveTo>
                  <a:pt x="0" y="151129"/>
                </a:moveTo>
                <a:lnTo>
                  <a:pt x="7707" y="103371"/>
                </a:lnTo>
                <a:lnTo>
                  <a:pt x="29167" y="61886"/>
                </a:lnTo>
                <a:lnTo>
                  <a:pt x="61886" y="29167"/>
                </a:lnTo>
                <a:lnTo>
                  <a:pt x="103371" y="7707"/>
                </a:lnTo>
                <a:lnTo>
                  <a:pt x="151130" y="0"/>
                </a:lnTo>
                <a:lnTo>
                  <a:pt x="8246109" y="0"/>
                </a:lnTo>
                <a:lnTo>
                  <a:pt x="8293868" y="7707"/>
                </a:lnTo>
                <a:lnTo>
                  <a:pt x="8335353" y="29167"/>
                </a:lnTo>
                <a:lnTo>
                  <a:pt x="8368072" y="61886"/>
                </a:lnTo>
                <a:lnTo>
                  <a:pt x="8389532" y="103371"/>
                </a:lnTo>
                <a:lnTo>
                  <a:pt x="8397240" y="151129"/>
                </a:lnTo>
                <a:lnTo>
                  <a:pt x="8397240" y="755649"/>
                </a:lnTo>
                <a:lnTo>
                  <a:pt x="8389532" y="803408"/>
                </a:lnTo>
                <a:lnTo>
                  <a:pt x="8368072" y="844893"/>
                </a:lnTo>
                <a:lnTo>
                  <a:pt x="8335353" y="877612"/>
                </a:lnTo>
                <a:lnTo>
                  <a:pt x="8293868" y="899072"/>
                </a:lnTo>
                <a:lnTo>
                  <a:pt x="8246109" y="906779"/>
                </a:lnTo>
                <a:lnTo>
                  <a:pt x="151130" y="906779"/>
                </a:lnTo>
                <a:lnTo>
                  <a:pt x="103371" y="899072"/>
                </a:lnTo>
                <a:lnTo>
                  <a:pt x="61886" y="877612"/>
                </a:lnTo>
                <a:lnTo>
                  <a:pt x="29167" y="844893"/>
                </a:lnTo>
                <a:lnTo>
                  <a:pt x="7707" y="803408"/>
                </a:lnTo>
                <a:lnTo>
                  <a:pt x="0" y="755649"/>
                </a:lnTo>
                <a:lnTo>
                  <a:pt x="0" y="15112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35301" y="405206"/>
            <a:ext cx="811593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35" dirty="0">
                <a:latin typeface="Calibri"/>
                <a:cs typeface="Calibri"/>
              </a:rPr>
              <a:t>ПРАВИЛА</a:t>
            </a:r>
            <a:r>
              <a:rPr sz="4400" spc="-45" dirty="0">
                <a:latin typeface="Calibri"/>
                <a:cs typeface="Calibri"/>
              </a:rPr>
              <a:t> </a:t>
            </a:r>
            <a:r>
              <a:rPr sz="4400" spc="-15" dirty="0">
                <a:latin typeface="Calibri"/>
                <a:cs typeface="Calibri"/>
              </a:rPr>
              <a:t>БЕЗОПАСНОСТИ</a:t>
            </a:r>
            <a:r>
              <a:rPr sz="4400" spc="-35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В </a:t>
            </a:r>
            <a:r>
              <a:rPr sz="4400" spc="-10" dirty="0">
                <a:latin typeface="Calibri"/>
                <a:cs typeface="Calibri"/>
              </a:rPr>
              <a:t>СЕТИ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59304" y="2261107"/>
            <a:ext cx="8053705" cy="34220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82650" marR="875030" indent="1270" algn="ctr">
              <a:lnSpc>
                <a:spcPct val="100000"/>
              </a:lnSpc>
              <a:spcBef>
                <a:spcPts val="105"/>
              </a:spcBef>
            </a:pPr>
            <a:r>
              <a:rPr sz="5000" b="1" spc="-35" dirty="0">
                <a:latin typeface="Calibri"/>
                <a:cs typeface="Calibri"/>
              </a:rPr>
              <a:t>ПРИВАТНОСТЬ </a:t>
            </a:r>
            <a:r>
              <a:rPr sz="5000" b="1" spc="-30" dirty="0">
                <a:latin typeface="Calibri"/>
                <a:cs typeface="Calibri"/>
              </a:rPr>
              <a:t> </a:t>
            </a:r>
            <a:r>
              <a:rPr sz="5000" b="1" spc="-5" dirty="0">
                <a:latin typeface="Calibri"/>
                <a:cs typeface="Calibri"/>
              </a:rPr>
              <a:t>СОБСТВЕННОЙ</a:t>
            </a:r>
            <a:r>
              <a:rPr sz="5000" b="1" spc="-40" dirty="0">
                <a:latin typeface="Calibri"/>
                <a:cs typeface="Calibri"/>
              </a:rPr>
              <a:t> </a:t>
            </a:r>
            <a:r>
              <a:rPr sz="5000" b="1" spc="-5" dirty="0">
                <a:latin typeface="Calibri"/>
                <a:cs typeface="Calibri"/>
              </a:rPr>
              <a:t>ЖИЗНИ</a:t>
            </a:r>
            <a:endParaRPr sz="5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95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</a:pPr>
            <a:r>
              <a:rPr sz="3600" i="1" dirty="0">
                <a:latin typeface="Calibri"/>
                <a:cs typeface="Calibri"/>
              </a:rPr>
              <a:t>Что </a:t>
            </a:r>
            <a:r>
              <a:rPr sz="3600" i="1" spc="-10" dirty="0">
                <a:latin typeface="Calibri"/>
                <a:cs typeface="Calibri"/>
              </a:rPr>
              <a:t>можно </a:t>
            </a:r>
            <a:r>
              <a:rPr sz="3600" i="1" spc="-15" dirty="0">
                <a:latin typeface="Calibri"/>
                <a:cs typeface="Calibri"/>
              </a:rPr>
              <a:t>рассказать </a:t>
            </a:r>
            <a:r>
              <a:rPr sz="3600" i="1" spc="-10" dirty="0">
                <a:latin typeface="Calibri"/>
                <a:cs typeface="Calibri"/>
              </a:rPr>
              <a:t>близким </a:t>
            </a:r>
            <a:r>
              <a:rPr sz="3600" i="1" spc="-5" dirty="0">
                <a:latin typeface="Calibri"/>
                <a:cs typeface="Calibri"/>
              </a:rPr>
              <a:t>людям, </a:t>
            </a:r>
            <a:r>
              <a:rPr sz="3600" i="1" spc="-800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но</a:t>
            </a:r>
            <a:r>
              <a:rPr sz="3600" i="1" spc="-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не</a:t>
            </a:r>
            <a:r>
              <a:rPr sz="3600" i="1" spc="1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стоит</a:t>
            </a:r>
            <a:r>
              <a:rPr sz="3600" i="1" spc="10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говорить всем?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644" y="207263"/>
            <a:ext cx="1484376" cy="14401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17123" y="207263"/>
            <a:ext cx="1484376" cy="144017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895094" y="337565"/>
            <a:ext cx="8397240" cy="906780"/>
          </a:xfrm>
          <a:custGeom>
            <a:avLst/>
            <a:gdLst/>
            <a:ahLst/>
            <a:cxnLst/>
            <a:rect l="l" t="t" r="r" b="b"/>
            <a:pathLst>
              <a:path w="8397240" h="906780">
                <a:moveTo>
                  <a:pt x="0" y="151129"/>
                </a:moveTo>
                <a:lnTo>
                  <a:pt x="7707" y="103371"/>
                </a:lnTo>
                <a:lnTo>
                  <a:pt x="29167" y="61886"/>
                </a:lnTo>
                <a:lnTo>
                  <a:pt x="61886" y="29167"/>
                </a:lnTo>
                <a:lnTo>
                  <a:pt x="103371" y="7707"/>
                </a:lnTo>
                <a:lnTo>
                  <a:pt x="151130" y="0"/>
                </a:lnTo>
                <a:lnTo>
                  <a:pt x="8246109" y="0"/>
                </a:lnTo>
                <a:lnTo>
                  <a:pt x="8293868" y="7707"/>
                </a:lnTo>
                <a:lnTo>
                  <a:pt x="8335353" y="29167"/>
                </a:lnTo>
                <a:lnTo>
                  <a:pt x="8368072" y="61886"/>
                </a:lnTo>
                <a:lnTo>
                  <a:pt x="8389532" y="103371"/>
                </a:lnTo>
                <a:lnTo>
                  <a:pt x="8397240" y="151129"/>
                </a:lnTo>
                <a:lnTo>
                  <a:pt x="8397240" y="755649"/>
                </a:lnTo>
                <a:lnTo>
                  <a:pt x="8389532" y="803408"/>
                </a:lnTo>
                <a:lnTo>
                  <a:pt x="8368072" y="844893"/>
                </a:lnTo>
                <a:lnTo>
                  <a:pt x="8335353" y="877612"/>
                </a:lnTo>
                <a:lnTo>
                  <a:pt x="8293868" y="899072"/>
                </a:lnTo>
                <a:lnTo>
                  <a:pt x="8246109" y="906779"/>
                </a:lnTo>
                <a:lnTo>
                  <a:pt x="151130" y="906779"/>
                </a:lnTo>
                <a:lnTo>
                  <a:pt x="103371" y="899072"/>
                </a:lnTo>
                <a:lnTo>
                  <a:pt x="61886" y="877612"/>
                </a:lnTo>
                <a:lnTo>
                  <a:pt x="29167" y="844893"/>
                </a:lnTo>
                <a:lnTo>
                  <a:pt x="7707" y="803408"/>
                </a:lnTo>
                <a:lnTo>
                  <a:pt x="0" y="755649"/>
                </a:lnTo>
                <a:lnTo>
                  <a:pt x="0" y="15112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35301" y="405206"/>
            <a:ext cx="811593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35" dirty="0">
                <a:latin typeface="Calibri"/>
                <a:cs typeface="Calibri"/>
              </a:rPr>
              <a:t>ПРАВИЛА</a:t>
            </a:r>
            <a:r>
              <a:rPr sz="4400" spc="-45" dirty="0">
                <a:latin typeface="Calibri"/>
                <a:cs typeface="Calibri"/>
              </a:rPr>
              <a:t> </a:t>
            </a:r>
            <a:r>
              <a:rPr sz="4400" spc="-15" dirty="0">
                <a:latin typeface="Calibri"/>
                <a:cs typeface="Calibri"/>
              </a:rPr>
              <a:t>БЕЗОПАСНОСТИ</a:t>
            </a:r>
            <a:r>
              <a:rPr sz="4400" spc="-35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В </a:t>
            </a:r>
            <a:r>
              <a:rPr sz="4400" spc="-10" dirty="0">
                <a:latin typeface="Calibri"/>
                <a:cs typeface="Calibri"/>
              </a:rPr>
              <a:t>СЕТИ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35632" y="2261107"/>
            <a:ext cx="8902065" cy="28733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5000" b="1" dirty="0">
                <a:latin typeface="Calibri"/>
                <a:cs typeface="Calibri"/>
              </a:rPr>
              <a:t>КРИТИЧНОСТЬ</a:t>
            </a:r>
            <a:endParaRPr sz="5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5000" b="1" dirty="0">
                <a:latin typeface="Calibri"/>
                <a:cs typeface="Calibri"/>
              </a:rPr>
              <a:t>К</a:t>
            </a:r>
            <a:r>
              <a:rPr sz="5000" b="1" spc="-15" dirty="0">
                <a:latin typeface="Calibri"/>
                <a:cs typeface="Calibri"/>
              </a:rPr>
              <a:t> </a:t>
            </a:r>
            <a:r>
              <a:rPr sz="5000" b="1" spc="-20" dirty="0">
                <a:latin typeface="Calibri"/>
                <a:cs typeface="Calibri"/>
              </a:rPr>
              <a:t>КОНТЕНТУ</a:t>
            </a:r>
            <a:r>
              <a:rPr sz="5000" b="1" spc="-15" dirty="0">
                <a:latin typeface="Calibri"/>
                <a:cs typeface="Calibri"/>
              </a:rPr>
              <a:t> </a:t>
            </a:r>
            <a:r>
              <a:rPr sz="5000" b="1" dirty="0">
                <a:latin typeface="Calibri"/>
                <a:cs typeface="Calibri"/>
              </a:rPr>
              <a:t>В</a:t>
            </a:r>
            <a:r>
              <a:rPr sz="5000" b="1" spc="-30" dirty="0">
                <a:latin typeface="Calibri"/>
                <a:cs typeface="Calibri"/>
              </a:rPr>
              <a:t> </a:t>
            </a:r>
            <a:r>
              <a:rPr sz="5000" b="1" spc="-10" dirty="0">
                <a:latin typeface="Calibri"/>
                <a:cs typeface="Calibri"/>
              </a:rPr>
              <a:t>СЕТИ</a:t>
            </a:r>
            <a:endParaRPr sz="5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9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3600" i="1" spc="-105" dirty="0">
                <a:latin typeface="Calibri"/>
                <a:cs typeface="Calibri"/>
              </a:rPr>
              <a:t>Ты</a:t>
            </a:r>
            <a:r>
              <a:rPr sz="3600" i="1" spc="-15" dirty="0">
                <a:latin typeface="Calibri"/>
                <a:cs typeface="Calibri"/>
              </a:rPr>
              <a:t> </a:t>
            </a:r>
            <a:r>
              <a:rPr sz="3600" i="1" spc="-5" dirty="0">
                <a:latin typeface="Calibri"/>
                <a:cs typeface="Calibri"/>
              </a:rPr>
              <a:t>уверен,</a:t>
            </a:r>
            <a:r>
              <a:rPr sz="3600" i="1" spc="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что</a:t>
            </a:r>
            <a:r>
              <a:rPr sz="3600" i="1" spc="-10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эта</a:t>
            </a:r>
            <a:r>
              <a:rPr sz="3600" i="1" spc="-10" dirty="0">
                <a:latin typeface="Calibri"/>
                <a:cs typeface="Calibri"/>
              </a:rPr>
              <a:t> информация</a:t>
            </a:r>
            <a:r>
              <a:rPr sz="3600" i="1" spc="15" dirty="0">
                <a:latin typeface="Calibri"/>
                <a:cs typeface="Calibri"/>
              </a:rPr>
              <a:t> </a:t>
            </a:r>
            <a:r>
              <a:rPr sz="3600" i="1" dirty="0">
                <a:latin typeface="Calibri"/>
                <a:cs typeface="Calibri"/>
              </a:rPr>
              <a:t>правдивая?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78557" y="331470"/>
            <a:ext cx="7531734" cy="723900"/>
          </a:xfrm>
          <a:custGeom>
            <a:avLst/>
            <a:gdLst/>
            <a:ahLst/>
            <a:cxnLst/>
            <a:rect l="l" t="t" r="r" b="b"/>
            <a:pathLst>
              <a:path w="7531734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7410958" y="0"/>
                </a:lnTo>
                <a:lnTo>
                  <a:pt x="7457938" y="9475"/>
                </a:lnTo>
                <a:lnTo>
                  <a:pt x="7496286" y="35321"/>
                </a:lnTo>
                <a:lnTo>
                  <a:pt x="7522132" y="73669"/>
                </a:lnTo>
                <a:lnTo>
                  <a:pt x="7531608" y="120650"/>
                </a:lnTo>
                <a:lnTo>
                  <a:pt x="7531608" y="603250"/>
                </a:lnTo>
                <a:lnTo>
                  <a:pt x="7522132" y="650230"/>
                </a:lnTo>
                <a:lnTo>
                  <a:pt x="7496286" y="688578"/>
                </a:lnTo>
                <a:lnTo>
                  <a:pt x="7457938" y="714424"/>
                </a:lnTo>
                <a:lnTo>
                  <a:pt x="7410958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889375" y="410337"/>
            <a:ext cx="410908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25" dirty="0">
                <a:latin typeface="Calibri"/>
                <a:cs typeface="Calibri"/>
              </a:rPr>
              <a:t>АКТУАЛЬНАЯ</a:t>
            </a:r>
            <a:r>
              <a:rPr sz="3200" b="1" spc="-75" dirty="0">
                <a:latin typeface="Calibri"/>
                <a:cs typeface="Calibri"/>
              </a:rPr>
              <a:t> </a:t>
            </a:r>
            <a:r>
              <a:rPr sz="3200" b="1" spc="-5" dirty="0">
                <a:latin typeface="Calibri"/>
                <a:cs typeface="Calibri"/>
              </a:rPr>
              <a:t>КАРТИНА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22145" y="1728342"/>
            <a:ext cx="804862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70940" marR="5080" indent="-115824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Calibri"/>
                <a:cs typeface="Calibri"/>
              </a:rPr>
              <a:t>киберпространство</a:t>
            </a:r>
            <a:r>
              <a:rPr sz="3600" spc="-45" dirty="0">
                <a:latin typeface="Calibri"/>
                <a:cs typeface="Calibri"/>
              </a:rPr>
              <a:t> </a:t>
            </a:r>
            <a:r>
              <a:rPr sz="3600" spc="-5" dirty="0">
                <a:latin typeface="Calibri"/>
                <a:cs typeface="Calibri"/>
              </a:rPr>
              <a:t>заставляет</a:t>
            </a:r>
            <a:r>
              <a:rPr sz="3600" spc="-40" dirty="0">
                <a:latin typeface="Calibri"/>
                <a:cs typeface="Calibri"/>
              </a:rPr>
              <a:t> </a:t>
            </a:r>
            <a:r>
              <a:rPr sz="3600" spc="-20" dirty="0">
                <a:latin typeface="Calibri"/>
                <a:cs typeface="Calibri"/>
              </a:rPr>
              <a:t>человека </a:t>
            </a:r>
            <a:r>
              <a:rPr sz="3600" spc="-795" dirty="0">
                <a:latin typeface="Calibri"/>
                <a:cs typeface="Calibri"/>
              </a:rPr>
              <a:t> </a:t>
            </a:r>
            <a:r>
              <a:rPr sz="3600" spc="-5" dirty="0">
                <a:latin typeface="Calibri"/>
                <a:cs typeface="Calibri"/>
              </a:rPr>
              <a:t>становиться</a:t>
            </a:r>
            <a:r>
              <a:rPr sz="3600" spc="10" dirty="0">
                <a:latin typeface="Calibri"/>
                <a:cs typeface="Calibri"/>
              </a:rPr>
              <a:t> </a:t>
            </a:r>
            <a:r>
              <a:rPr sz="3600" spc="-5" dirty="0">
                <a:latin typeface="Calibri"/>
                <a:cs typeface="Calibri"/>
              </a:rPr>
              <a:t>инфантильным,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88388" y="3374212"/>
            <a:ext cx="8707755" cy="2773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latin typeface="Calibri"/>
                <a:cs typeface="Calibri"/>
              </a:rPr>
              <a:t>в</a:t>
            </a:r>
            <a:r>
              <a:rPr sz="3600" b="1" spc="-15" dirty="0">
                <a:latin typeface="Calibri"/>
                <a:cs typeface="Calibri"/>
              </a:rPr>
              <a:t> </a:t>
            </a:r>
            <a:r>
              <a:rPr sz="3600" b="1" spc="-5" dirty="0">
                <a:latin typeface="Calibri"/>
                <a:cs typeface="Calibri"/>
              </a:rPr>
              <a:t>сети</a:t>
            </a:r>
            <a:r>
              <a:rPr sz="3600" b="1" spc="-35" dirty="0">
                <a:latin typeface="Calibri"/>
                <a:cs typeface="Calibri"/>
              </a:rPr>
              <a:t> </a:t>
            </a:r>
            <a:r>
              <a:rPr sz="3600" b="1" spc="-25" dirty="0">
                <a:latin typeface="Calibri"/>
                <a:cs typeface="Calibri"/>
              </a:rPr>
              <a:t>кажется</a:t>
            </a:r>
            <a:r>
              <a:rPr sz="3600" b="1" spc="-10" dirty="0">
                <a:latin typeface="Calibri"/>
                <a:cs typeface="Calibri"/>
              </a:rPr>
              <a:t> </a:t>
            </a:r>
            <a:r>
              <a:rPr sz="3600" b="1" spc="-15" dirty="0">
                <a:latin typeface="Calibri"/>
                <a:cs typeface="Calibri"/>
              </a:rPr>
              <a:t>более</a:t>
            </a:r>
            <a:r>
              <a:rPr sz="3600" b="1" spc="-10" dirty="0">
                <a:latin typeface="Calibri"/>
                <a:cs typeface="Calibri"/>
              </a:rPr>
              <a:t> </a:t>
            </a:r>
            <a:r>
              <a:rPr sz="3600" b="1" spc="-5" dirty="0">
                <a:latin typeface="Calibri"/>
                <a:cs typeface="Calibri"/>
              </a:rPr>
              <a:t>безопасно,</a:t>
            </a:r>
            <a:r>
              <a:rPr sz="3600" b="1" spc="-15" dirty="0">
                <a:latin typeface="Calibri"/>
                <a:cs typeface="Calibri"/>
              </a:rPr>
              <a:t> чем</a:t>
            </a:r>
            <a:r>
              <a:rPr sz="3600" b="1" spc="-10" dirty="0">
                <a:latin typeface="Calibri"/>
                <a:cs typeface="Calibri"/>
              </a:rPr>
              <a:t> </a:t>
            </a:r>
            <a:r>
              <a:rPr sz="3600" b="1" spc="-30" dirty="0">
                <a:latin typeface="Calibri"/>
                <a:cs typeface="Calibri"/>
              </a:rPr>
              <a:t>наяву,</a:t>
            </a:r>
            <a:endParaRPr sz="3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500">
              <a:latin typeface="Calibri"/>
              <a:cs typeface="Calibri"/>
            </a:endParaRPr>
          </a:p>
          <a:p>
            <a:pPr marL="734695" marR="730885" indent="1905" algn="ctr">
              <a:lnSpc>
                <a:spcPct val="100299"/>
              </a:lnSpc>
            </a:pPr>
            <a:r>
              <a:rPr sz="3600" b="1" dirty="0">
                <a:latin typeface="Calibri"/>
                <a:cs typeface="Calibri"/>
              </a:rPr>
              <a:t>а </a:t>
            </a:r>
            <a:r>
              <a:rPr sz="3600" b="1" spc="-10" dirty="0">
                <a:latin typeface="Calibri"/>
                <a:cs typeface="Calibri"/>
              </a:rPr>
              <a:t>общение </a:t>
            </a:r>
            <a:r>
              <a:rPr sz="3600" b="1" dirty="0">
                <a:latin typeface="Calibri"/>
                <a:cs typeface="Calibri"/>
              </a:rPr>
              <a:t>с </a:t>
            </a:r>
            <a:r>
              <a:rPr sz="3600" b="1" spc="-20" dirty="0">
                <a:latin typeface="Calibri"/>
                <a:cs typeface="Calibri"/>
              </a:rPr>
              <a:t>людьми </a:t>
            </a:r>
            <a:r>
              <a:rPr sz="3600" b="1" spc="-15" dirty="0">
                <a:latin typeface="Calibri"/>
                <a:cs typeface="Calibri"/>
              </a:rPr>
              <a:t>посредством </a:t>
            </a:r>
            <a:r>
              <a:rPr sz="3600" b="1" spc="-10" dirty="0">
                <a:latin typeface="Calibri"/>
                <a:cs typeface="Calibri"/>
              </a:rPr>
              <a:t> мессенджера </a:t>
            </a:r>
            <a:r>
              <a:rPr sz="3600" b="1" spc="-5" dirty="0">
                <a:latin typeface="Calibri"/>
                <a:cs typeface="Calibri"/>
              </a:rPr>
              <a:t>по </a:t>
            </a:r>
            <a:r>
              <a:rPr sz="3600" b="1" spc="-15" dirty="0">
                <a:latin typeface="Calibri"/>
                <a:cs typeface="Calibri"/>
              </a:rPr>
              <a:t>ощущениям </a:t>
            </a:r>
            <a:r>
              <a:rPr sz="3600" b="1" spc="-5" dirty="0">
                <a:latin typeface="Calibri"/>
                <a:cs typeface="Calibri"/>
              </a:rPr>
              <a:t>менее </a:t>
            </a:r>
            <a:r>
              <a:rPr sz="3600" b="1" spc="-800" dirty="0">
                <a:latin typeface="Calibri"/>
                <a:cs typeface="Calibri"/>
              </a:rPr>
              <a:t> </a:t>
            </a:r>
            <a:r>
              <a:rPr sz="3600" b="1" spc="-10" dirty="0">
                <a:latin typeface="Calibri"/>
                <a:cs typeface="Calibri"/>
              </a:rPr>
              <a:t>рисковано, </a:t>
            </a:r>
            <a:r>
              <a:rPr sz="3600" b="1" spc="-15" dirty="0">
                <a:latin typeface="Calibri"/>
                <a:cs typeface="Calibri"/>
              </a:rPr>
              <a:t>чем</a:t>
            </a:r>
            <a:r>
              <a:rPr sz="3600" b="1" dirty="0">
                <a:latin typeface="Calibri"/>
                <a:cs typeface="Calibri"/>
              </a:rPr>
              <a:t> лично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8803" y="192023"/>
            <a:ext cx="10011156" cy="564337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144014" y="6050686"/>
            <a:ext cx="7915909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i="1" spc="-95" dirty="0">
                <a:latin typeface="Calibri"/>
                <a:cs typeface="Calibri"/>
              </a:rPr>
              <a:t>Ты</a:t>
            </a:r>
            <a:r>
              <a:rPr sz="3200" i="1" dirty="0">
                <a:latin typeface="Calibri"/>
                <a:cs typeface="Calibri"/>
              </a:rPr>
              <a:t> </a:t>
            </a:r>
            <a:r>
              <a:rPr sz="3200" i="1" spc="-5" dirty="0">
                <a:latin typeface="Calibri"/>
                <a:cs typeface="Calibri"/>
              </a:rPr>
              <a:t>уверен,</a:t>
            </a:r>
            <a:r>
              <a:rPr sz="3200" i="1" spc="-10" dirty="0">
                <a:latin typeface="Calibri"/>
                <a:cs typeface="Calibri"/>
              </a:rPr>
              <a:t> </a:t>
            </a:r>
            <a:r>
              <a:rPr sz="3200" i="1" dirty="0">
                <a:latin typeface="Calibri"/>
                <a:cs typeface="Calibri"/>
              </a:rPr>
              <a:t>что </a:t>
            </a:r>
            <a:r>
              <a:rPr sz="3200" i="1" spc="-5" dirty="0">
                <a:latin typeface="Calibri"/>
                <a:cs typeface="Calibri"/>
              </a:rPr>
              <a:t>эта</a:t>
            </a:r>
            <a:r>
              <a:rPr sz="3200" i="1" spc="10" dirty="0">
                <a:latin typeface="Calibri"/>
                <a:cs typeface="Calibri"/>
              </a:rPr>
              <a:t> </a:t>
            </a:r>
            <a:r>
              <a:rPr sz="3200" i="1" spc="-5" dirty="0">
                <a:latin typeface="Calibri"/>
                <a:cs typeface="Calibri"/>
              </a:rPr>
              <a:t>информация</a:t>
            </a:r>
            <a:r>
              <a:rPr sz="3200" i="1" spc="-30" dirty="0">
                <a:latin typeface="Calibri"/>
                <a:cs typeface="Calibri"/>
              </a:rPr>
              <a:t> </a:t>
            </a:r>
            <a:r>
              <a:rPr sz="3200" i="1" spc="-5" dirty="0">
                <a:latin typeface="Calibri"/>
                <a:cs typeface="Calibri"/>
              </a:rPr>
              <a:t>правдивая?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644" y="207263"/>
            <a:ext cx="1484376" cy="14401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17123" y="207263"/>
            <a:ext cx="1484376" cy="144017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895094" y="337565"/>
            <a:ext cx="8397240" cy="906780"/>
          </a:xfrm>
          <a:custGeom>
            <a:avLst/>
            <a:gdLst/>
            <a:ahLst/>
            <a:cxnLst/>
            <a:rect l="l" t="t" r="r" b="b"/>
            <a:pathLst>
              <a:path w="8397240" h="906780">
                <a:moveTo>
                  <a:pt x="0" y="151129"/>
                </a:moveTo>
                <a:lnTo>
                  <a:pt x="7707" y="103371"/>
                </a:lnTo>
                <a:lnTo>
                  <a:pt x="29167" y="61886"/>
                </a:lnTo>
                <a:lnTo>
                  <a:pt x="61886" y="29167"/>
                </a:lnTo>
                <a:lnTo>
                  <a:pt x="103371" y="7707"/>
                </a:lnTo>
                <a:lnTo>
                  <a:pt x="151130" y="0"/>
                </a:lnTo>
                <a:lnTo>
                  <a:pt x="8246109" y="0"/>
                </a:lnTo>
                <a:lnTo>
                  <a:pt x="8293868" y="7707"/>
                </a:lnTo>
                <a:lnTo>
                  <a:pt x="8335353" y="29167"/>
                </a:lnTo>
                <a:lnTo>
                  <a:pt x="8368072" y="61886"/>
                </a:lnTo>
                <a:lnTo>
                  <a:pt x="8389532" y="103371"/>
                </a:lnTo>
                <a:lnTo>
                  <a:pt x="8397240" y="151129"/>
                </a:lnTo>
                <a:lnTo>
                  <a:pt x="8397240" y="755649"/>
                </a:lnTo>
                <a:lnTo>
                  <a:pt x="8389532" y="803408"/>
                </a:lnTo>
                <a:lnTo>
                  <a:pt x="8368072" y="844893"/>
                </a:lnTo>
                <a:lnTo>
                  <a:pt x="8335353" y="877612"/>
                </a:lnTo>
                <a:lnTo>
                  <a:pt x="8293868" y="899072"/>
                </a:lnTo>
                <a:lnTo>
                  <a:pt x="8246109" y="906779"/>
                </a:lnTo>
                <a:lnTo>
                  <a:pt x="151130" y="906779"/>
                </a:lnTo>
                <a:lnTo>
                  <a:pt x="103371" y="899072"/>
                </a:lnTo>
                <a:lnTo>
                  <a:pt x="61886" y="877612"/>
                </a:lnTo>
                <a:lnTo>
                  <a:pt x="29167" y="844893"/>
                </a:lnTo>
                <a:lnTo>
                  <a:pt x="7707" y="803408"/>
                </a:lnTo>
                <a:lnTo>
                  <a:pt x="0" y="755649"/>
                </a:lnTo>
                <a:lnTo>
                  <a:pt x="0" y="15112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33064" y="405206"/>
            <a:ext cx="532130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25" dirty="0">
                <a:latin typeface="Calibri"/>
                <a:cs typeface="Calibri"/>
              </a:rPr>
              <a:t>ЗАКОНЫ</a:t>
            </a:r>
            <a:r>
              <a:rPr sz="4400" spc="-85" dirty="0">
                <a:latin typeface="Calibri"/>
                <a:cs typeface="Calibri"/>
              </a:rPr>
              <a:t> </a:t>
            </a:r>
            <a:r>
              <a:rPr sz="4400" spc="-10" dirty="0">
                <a:latin typeface="Calibri"/>
                <a:cs typeface="Calibri"/>
              </a:rPr>
              <a:t>КИБЕРсреды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dirty="0"/>
              <a:t>ПРОВЕРИМ</a:t>
            </a:r>
            <a:r>
              <a:rPr spc="-30" dirty="0"/>
              <a:t> </a:t>
            </a:r>
            <a:r>
              <a:rPr spc="-10" dirty="0"/>
              <a:t>критическое</a:t>
            </a:r>
            <a:r>
              <a:rPr spc="-40" dirty="0"/>
              <a:t> </a:t>
            </a:r>
            <a:r>
              <a:rPr spc="-5" dirty="0"/>
              <a:t>мышление?</a:t>
            </a:r>
          </a:p>
          <a:p>
            <a:pPr algn="ctr">
              <a:lnSpc>
                <a:spcPct val="100000"/>
              </a:lnSpc>
              <a:spcBef>
                <a:spcPts val="2280"/>
              </a:spcBef>
            </a:pPr>
            <a:r>
              <a:rPr sz="3200" b="0" u="heavy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Вопрос</a:t>
            </a:r>
            <a:r>
              <a:rPr sz="3200" b="0" u="heavy" spc="-6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3200" b="0" u="heavy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</a:t>
            </a:r>
            <a:endParaRPr sz="3200">
              <a:latin typeface="Calibri"/>
              <a:cs typeface="Calibri"/>
            </a:endParaRPr>
          </a:p>
          <a:p>
            <a:pPr marL="6985" marR="5080" algn="ctr">
              <a:lnSpc>
                <a:spcPct val="100000"/>
              </a:lnSpc>
            </a:pPr>
            <a:r>
              <a:rPr sz="3200" b="0" i="1" dirty="0">
                <a:latin typeface="Calibri"/>
                <a:cs typeface="Calibri"/>
              </a:rPr>
              <a:t>В </a:t>
            </a:r>
            <a:r>
              <a:rPr sz="3200" b="0" i="1" spc="-5" dirty="0">
                <a:latin typeface="Calibri"/>
                <a:cs typeface="Calibri"/>
              </a:rPr>
              <a:t>рекламе</a:t>
            </a:r>
            <a:r>
              <a:rPr sz="3200" b="0" i="1" dirty="0">
                <a:latin typeface="Calibri"/>
                <a:cs typeface="Calibri"/>
              </a:rPr>
              <a:t> нового</a:t>
            </a:r>
            <a:r>
              <a:rPr sz="3200" b="0" i="1" spc="-20" dirty="0">
                <a:latin typeface="Calibri"/>
                <a:cs typeface="Calibri"/>
              </a:rPr>
              <a:t> </a:t>
            </a:r>
            <a:r>
              <a:rPr sz="3200" b="0" i="1" spc="-10" dirty="0">
                <a:latin typeface="Calibri"/>
                <a:cs typeface="Calibri"/>
              </a:rPr>
              <a:t>шоколадного</a:t>
            </a:r>
            <a:r>
              <a:rPr sz="3200" b="0" i="1" spc="5" dirty="0">
                <a:latin typeface="Calibri"/>
                <a:cs typeface="Calibri"/>
              </a:rPr>
              <a:t> </a:t>
            </a:r>
            <a:r>
              <a:rPr sz="3200" b="0" i="1" spc="-10" dirty="0">
                <a:latin typeface="Calibri"/>
                <a:cs typeface="Calibri"/>
              </a:rPr>
              <a:t>батончика</a:t>
            </a:r>
            <a:r>
              <a:rPr sz="3200" b="0" i="1" dirty="0">
                <a:latin typeface="Calibri"/>
                <a:cs typeface="Calibri"/>
              </a:rPr>
              <a:t> </a:t>
            </a:r>
            <a:r>
              <a:rPr sz="3200" b="0" i="1" spc="-5" dirty="0">
                <a:latin typeface="Calibri"/>
                <a:cs typeface="Calibri"/>
              </a:rPr>
              <a:t>тебе</a:t>
            </a:r>
            <a:r>
              <a:rPr sz="3200" b="0" i="1" dirty="0">
                <a:latin typeface="Calibri"/>
                <a:cs typeface="Calibri"/>
              </a:rPr>
              <a:t> </a:t>
            </a:r>
            <a:r>
              <a:rPr sz="3200" b="0" i="1" spc="-10" dirty="0">
                <a:latin typeface="Calibri"/>
                <a:cs typeface="Calibri"/>
              </a:rPr>
              <a:t>предложен </a:t>
            </a:r>
            <a:r>
              <a:rPr sz="3200" b="0" i="1" spc="-705" dirty="0">
                <a:latin typeface="Calibri"/>
                <a:cs typeface="Calibri"/>
              </a:rPr>
              <a:t> </a:t>
            </a:r>
            <a:r>
              <a:rPr sz="3200" b="0" i="1" spc="-5" dirty="0">
                <a:latin typeface="Calibri"/>
                <a:cs typeface="Calibri"/>
              </a:rPr>
              <a:t>ряд преимуществ. Что из </a:t>
            </a:r>
            <a:r>
              <a:rPr sz="3200" b="0" i="1" dirty="0">
                <a:latin typeface="Calibri"/>
                <a:cs typeface="Calibri"/>
              </a:rPr>
              <a:t>этого </a:t>
            </a:r>
            <a:r>
              <a:rPr sz="3200" b="0" i="1" spc="-5" dirty="0">
                <a:latin typeface="Calibri"/>
                <a:cs typeface="Calibri"/>
              </a:rPr>
              <a:t>можно </a:t>
            </a:r>
            <a:r>
              <a:rPr sz="3200" b="0" i="1" dirty="0">
                <a:latin typeface="Calibri"/>
                <a:cs typeface="Calibri"/>
              </a:rPr>
              <a:t>считать фактом, </a:t>
            </a:r>
            <a:r>
              <a:rPr sz="3200" b="0" i="1" spc="5" dirty="0">
                <a:latin typeface="Calibri"/>
                <a:cs typeface="Calibri"/>
              </a:rPr>
              <a:t> </a:t>
            </a:r>
            <a:r>
              <a:rPr sz="3200" b="0" i="1" spc="-5" dirty="0">
                <a:latin typeface="Calibri"/>
                <a:cs typeface="Calibri"/>
              </a:rPr>
              <a:t>заслуживающим</a:t>
            </a:r>
            <a:r>
              <a:rPr sz="3200" b="0" i="1" spc="20" dirty="0">
                <a:latin typeface="Calibri"/>
                <a:cs typeface="Calibri"/>
              </a:rPr>
              <a:t> </a:t>
            </a:r>
            <a:r>
              <a:rPr sz="3200" b="0" i="1" dirty="0">
                <a:latin typeface="Calibri"/>
                <a:cs typeface="Calibri"/>
              </a:rPr>
              <a:t>внимание?</a:t>
            </a:r>
            <a:endParaRPr sz="3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2205"/>
              </a:spcBef>
            </a:pPr>
            <a:r>
              <a:rPr sz="2400" b="0" i="1" dirty="0">
                <a:latin typeface="Calibri"/>
                <a:cs typeface="Calibri"/>
              </a:rPr>
              <a:t>А</a:t>
            </a:r>
            <a:r>
              <a:rPr sz="2400" b="0" i="1" spc="-30" dirty="0">
                <a:latin typeface="Calibri"/>
                <a:cs typeface="Calibri"/>
              </a:rPr>
              <a:t> </a:t>
            </a:r>
            <a:r>
              <a:rPr sz="2400" b="0" i="1" dirty="0">
                <a:latin typeface="Calibri"/>
                <a:cs typeface="Calibri"/>
              </a:rPr>
              <a:t>–</a:t>
            </a:r>
            <a:r>
              <a:rPr sz="2400" b="0" i="1" spc="-15" dirty="0">
                <a:latin typeface="Calibri"/>
                <a:cs typeface="Calibri"/>
              </a:rPr>
              <a:t> </a:t>
            </a:r>
            <a:r>
              <a:rPr sz="2400" b="0" i="1" spc="-5" dirty="0">
                <a:latin typeface="Calibri"/>
                <a:cs typeface="Calibri"/>
              </a:rPr>
              <a:t>невероятный</a:t>
            </a:r>
            <a:r>
              <a:rPr sz="2400" b="0" i="1" spc="-10" dirty="0">
                <a:latin typeface="Calibri"/>
                <a:cs typeface="Calibri"/>
              </a:rPr>
              <a:t> </a:t>
            </a:r>
            <a:r>
              <a:rPr sz="2400" b="0" i="1" dirty="0">
                <a:latin typeface="Calibri"/>
                <a:cs typeface="Calibri"/>
              </a:rPr>
              <a:t>вкус!</a:t>
            </a:r>
            <a:endParaRPr sz="2400">
              <a:latin typeface="Calibri"/>
              <a:cs typeface="Calibri"/>
            </a:endParaRPr>
          </a:p>
          <a:p>
            <a:pPr marL="1470025" marR="1471930" algn="ctr">
              <a:lnSpc>
                <a:spcPct val="100000"/>
              </a:lnSpc>
            </a:pPr>
            <a:r>
              <a:rPr sz="2400" b="0" i="1" dirty="0">
                <a:latin typeface="Calibri"/>
                <a:cs typeface="Calibri"/>
              </a:rPr>
              <a:t>Б</a:t>
            </a:r>
            <a:r>
              <a:rPr sz="2400" b="0" i="1" spc="-15" dirty="0">
                <a:latin typeface="Calibri"/>
                <a:cs typeface="Calibri"/>
              </a:rPr>
              <a:t> </a:t>
            </a:r>
            <a:r>
              <a:rPr sz="2400" b="0" i="1" dirty="0">
                <a:latin typeface="Calibri"/>
                <a:cs typeface="Calibri"/>
              </a:rPr>
              <a:t>–</a:t>
            </a:r>
            <a:r>
              <a:rPr sz="2400" b="0" i="1" spc="-5" dirty="0">
                <a:latin typeface="Calibri"/>
                <a:cs typeface="Calibri"/>
              </a:rPr>
              <a:t> </a:t>
            </a:r>
            <a:r>
              <a:rPr sz="2400" b="0" i="1" dirty="0">
                <a:latin typeface="Calibri"/>
                <a:cs typeface="Calibri"/>
              </a:rPr>
              <a:t>содержит </a:t>
            </a:r>
            <a:r>
              <a:rPr sz="2400" b="0" i="1" spc="-10" dirty="0">
                <a:latin typeface="Calibri"/>
                <a:cs typeface="Calibri"/>
              </a:rPr>
              <a:t>молочный</a:t>
            </a:r>
            <a:r>
              <a:rPr sz="2400" b="0" i="1" dirty="0">
                <a:latin typeface="Calibri"/>
                <a:cs typeface="Calibri"/>
              </a:rPr>
              <a:t> </a:t>
            </a:r>
            <a:r>
              <a:rPr sz="2400" b="0" i="1" spc="-15" dirty="0">
                <a:latin typeface="Calibri"/>
                <a:cs typeface="Calibri"/>
              </a:rPr>
              <a:t>шоколад,</a:t>
            </a:r>
            <a:r>
              <a:rPr sz="2400" b="0" i="1" spc="10" dirty="0">
                <a:latin typeface="Calibri"/>
                <a:cs typeface="Calibri"/>
              </a:rPr>
              <a:t> </a:t>
            </a:r>
            <a:r>
              <a:rPr sz="2400" b="0" i="1" spc="-5" dirty="0">
                <a:latin typeface="Calibri"/>
                <a:cs typeface="Calibri"/>
              </a:rPr>
              <a:t>лесной орех</a:t>
            </a:r>
            <a:r>
              <a:rPr sz="2400" b="0" i="1" spc="-10" dirty="0">
                <a:latin typeface="Calibri"/>
                <a:cs typeface="Calibri"/>
              </a:rPr>
              <a:t> </a:t>
            </a:r>
            <a:r>
              <a:rPr sz="2400" b="0" i="1" dirty="0">
                <a:latin typeface="Calibri"/>
                <a:cs typeface="Calibri"/>
              </a:rPr>
              <a:t>и</a:t>
            </a:r>
            <a:r>
              <a:rPr sz="2400" b="0" i="1" spc="-5" dirty="0">
                <a:latin typeface="Calibri"/>
                <a:cs typeface="Calibri"/>
              </a:rPr>
              <a:t> </a:t>
            </a:r>
            <a:r>
              <a:rPr sz="2400" b="0" i="1" spc="-15" dirty="0">
                <a:latin typeface="Calibri"/>
                <a:cs typeface="Calibri"/>
              </a:rPr>
              <a:t>карамель </a:t>
            </a:r>
            <a:r>
              <a:rPr sz="2400" b="0" i="1" spc="-530" dirty="0">
                <a:latin typeface="Calibri"/>
                <a:cs typeface="Calibri"/>
              </a:rPr>
              <a:t> </a:t>
            </a:r>
            <a:r>
              <a:rPr sz="2400" b="0" i="1" dirty="0">
                <a:latin typeface="Calibri"/>
                <a:cs typeface="Calibri"/>
              </a:rPr>
              <a:t>В</a:t>
            </a:r>
            <a:r>
              <a:rPr sz="2400" b="0" i="1" spc="-20" dirty="0">
                <a:latin typeface="Calibri"/>
                <a:cs typeface="Calibri"/>
              </a:rPr>
              <a:t> </a:t>
            </a:r>
            <a:r>
              <a:rPr sz="2400" b="0" i="1" dirty="0">
                <a:latin typeface="Calibri"/>
                <a:cs typeface="Calibri"/>
              </a:rPr>
              <a:t>– ни</a:t>
            </a:r>
            <a:r>
              <a:rPr sz="2400" b="0" i="1" spc="-15" dirty="0">
                <a:latin typeface="Calibri"/>
                <a:cs typeface="Calibri"/>
              </a:rPr>
              <a:t> </a:t>
            </a:r>
            <a:r>
              <a:rPr sz="2400" b="0" i="1" dirty="0">
                <a:latin typeface="Calibri"/>
                <a:cs typeface="Calibri"/>
              </a:rPr>
              <a:t>с чем</a:t>
            </a:r>
            <a:r>
              <a:rPr sz="2400" b="0" i="1" spc="-10" dirty="0">
                <a:latin typeface="Calibri"/>
                <a:cs typeface="Calibri"/>
              </a:rPr>
              <a:t> </a:t>
            </a:r>
            <a:r>
              <a:rPr sz="2400" b="0" i="1" dirty="0">
                <a:latin typeface="Calibri"/>
                <a:cs typeface="Calibri"/>
              </a:rPr>
              <a:t>не</a:t>
            </a:r>
            <a:r>
              <a:rPr sz="2400" b="0" i="1" spc="-5" dirty="0">
                <a:latin typeface="Calibri"/>
                <a:cs typeface="Calibri"/>
              </a:rPr>
              <a:t> сравнимое</a:t>
            </a:r>
            <a:r>
              <a:rPr sz="2400" b="0" i="1" spc="5" dirty="0">
                <a:latin typeface="Calibri"/>
                <a:cs typeface="Calibri"/>
              </a:rPr>
              <a:t> </a:t>
            </a:r>
            <a:r>
              <a:rPr sz="2400" b="0" i="1" spc="-5" dirty="0">
                <a:latin typeface="Calibri"/>
                <a:cs typeface="Calibri"/>
              </a:rPr>
              <a:t>удовольствие!</a:t>
            </a:r>
            <a:endParaRPr sz="2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400" b="0" i="1" dirty="0">
                <a:latin typeface="Calibri"/>
                <a:cs typeface="Calibri"/>
              </a:rPr>
              <a:t>Г</a:t>
            </a:r>
            <a:r>
              <a:rPr sz="2400" b="0" i="1" spc="-15" dirty="0">
                <a:latin typeface="Calibri"/>
                <a:cs typeface="Calibri"/>
              </a:rPr>
              <a:t> </a:t>
            </a:r>
            <a:r>
              <a:rPr sz="2400" b="0" i="1" dirty="0">
                <a:latin typeface="Calibri"/>
                <a:cs typeface="Calibri"/>
              </a:rPr>
              <a:t>–</a:t>
            </a:r>
            <a:r>
              <a:rPr sz="2400" b="0" i="1" spc="-15" dirty="0">
                <a:latin typeface="Calibri"/>
                <a:cs typeface="Calibri"/>
              </a:rPr>
              <a:t> </a:t>
            </a:r>
            <a:r>
              <a:rPr sz="2400" b="0" i="1" spc="-5" dirty="0">
                <a:latin typeface="Calibri"/>
                <a:cs typeface="Calibri"/>
              </a:rPr>
              <a:t>любимый</a:t>
            </a:r>
            <a:r>
              <a:rPr sz="2400" b="0" i="1" spc="-10" dirty="0">
                <a:latin typeface="Calibri"/>
                <a:cs typeface="Calibri"/>
              </a:rPr>
              <a:t> </a:t>
            </a:r>
            <a:r>
              <a:rPr sz="2400" b="0" i="1" spc="-15" dirty="0">
                <a:latin typeface="Calibri"/>
                <a:cs typeface="Calibri"/>
              </a:rPr>
              <a:t>шоколад</a:t>
            </a:r>
            <a:r>
              <a:rPr sz="2400" b="0" i="1" spc="-10" dirty="0">
                <a:latin typeface="Calibri"/>
                <a:cs typeface="Calibri"/>
              </a:rPr>
              <a:t> </a:t>
            </a:r>
            <a:r>
              <a:rPr sz="2400" b="0" i="1" spc="-5" dirty="0">
                <a:latin typeface="Calibri"/>
                <a:cs typeface="Calibri"/>
              </a:rPr>
              <a:t>всех</a:t>
            </a:r>
            <a:r>
              <a:rPr sz="2400" b="0" i="1" spc="-15" dirty="0">
                <a:latin typeface="Calibri"/>
                <a:cs typeface="Calibri"/>
              </a:rPr>
              <a:t> </a:t>
            </a:r>
            <a:r>
              <a:rPr sz="2400" b="0" i="1" spc="-5" dirty="0">
                <a:latin typeface="Calibri"/>
                <a:cs typeface="Calibri"/>
              </a:rPr>
              <a:t>лучших</a:t>
            </a:r>
            <a:r>
              <a:rPr sz="2400" b="0" i="1" spc="-15" dirty="0">
                <a:latin typeface="Calibri"/>
                <a:cs typeface="Calibri"/>
              </a:rPr>
              <a:t> </a:t>
            </a:r>
            <a:r>
              <a:rPr sz="2400" b="0" i="1" dirty="0">
                <a:latin typeface="Calibri"/>
                <a:cs typeface="Calibri"/>
              </a:rPr>
              <a:t>спортсменов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78557" y="331470"/>
            <a:ext cx="7531734" cy="723900"/>
          </a:xfrm>
          <a:custGeom>
            <a:avLst/>
            <a:gdLst/>
            <a:ahLst/>
            <a:cxnLst/>
            <a:rect l="l" t="t" r="r" b="b"/>
            <a:pathLst>
              <a:path w="7531734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7410958" y="0"/>
                </a:lnTo>
                <a:lnTo>
                  <a:pt x="7457938" y="9475"/>
                </a:lnTo>
                <a:lnTo>
                  <a:pt x="7496286" y="35321"/>
                </a:lnTo>
                <a:lnTo>
                  <a:pt x="7522132" y="73669"/>
                </a:lnTo>
                <a:lnTo>
                  <a:pt x="7531608" y="120650"/>
                </a:lnTo>
                <a:lnTo>
                  <a:pt x="7531608" y="603250"/>
                </a:lnTo>
                <a:lnTo>
                  <a:pt x="7522132" y="650230"/>
                </a:lnTo>
                <a:lnTo>
                  <a:pt x="7496286" y="688578"/>
                </a:lnTo>
                <a:lnTo>
                  <a:pt x="7457938" y="714424"/>
                </a:lnTo>
                <a:lnTo>
                  <a:pt x="7410958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536950" y="410337"/>
            <a:ext cx="481838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>
                <a:latin typeface="Calibri"/>
                <a:cs typeface="Calibri"/>
              </a:rPr>
              <a:t>ВЫСТРАИВАНИЕ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ОБЩЕНИЯ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028176" y="3726179"/>
            <a:ext cx="2542031" cy="2546604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519683" y="1267967"/>
            <a:ext cx="8242300" cy="5125720"/>
            <a:chOff x="519683" y="1267967"/>
            <a:chExt cx="8242300" cy="5125720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53555" y="1267967"/>
              <a:ext cx="2407920" cy="320954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9683" y="1444751"/>
              <a:ext cx="4181855" cy="313639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6951" y="3547872"/>
              <a:ext cx="3901440" cy="2845308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78557" y="331470"/>
            <a:ext cx="7531734" cy="723900"/>
          </a:xfrm>
          <a:custGeom>
            <a:avLst/>
            <a:gdLst/>
            <a:ahLst/>
            <a:cxnLst/>
            <a:rect l="l" t="t" r="r" b="b"/>
            <a:pathLst>
              <a:path w="7531734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7410958" y="0"/>
                </a:lnTo>
                <a:lnTo>
                  <a:pt x="7457938" y="9475"/>
                </a:lnTo>
                <a:lnTo>
                  <a:pt x="7496286" y="35321"/>
                </a:lnTo>
                <a:lnTo>
                  <a:pt x="7522132" y="73669"/>
                </a:lnTo>
                <a:lnTo>
                  <a:pt x="7531608" y="120650"/>
                </a:lnTo>
                <a:lnTo>
                  <a:pt x="7531608" y="603250"/>
                </a:lnTo>
                <a:lnTo>
                  <a:pt x="7522132" y="650230"/>
                </a:lnTo>
                <a:lnTo>
                  <a:pt x="7496286" y="688578"/>
                </a:lnTo>
                <a:lnTo>
                  <a:pt x="7457938" y="714424"/>
                </a:lnTo>
                <a:lnTo>
                  <a:pt x="7410958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536950" y="410337"/>
            <a:ext cx="481838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>
                <a:latin typeface="Calibri"/>
                <a:cs typeface="Calibri"/>
              </a:rPr>
              <a:t>ВЫСТРАИВАНИЕ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ОБЩЕНИЯ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2127142" y="1645920"/>
            <a:ext cx="7550784" cy="4015104"/>
            <a:chOff x="2127142" y="1645920"/>
            <a:chExt cx="7550784" cy="4015104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27142" y="1760165"/>
              <a:ext cx="7550194" cy="390066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177796" y="1645920"/>
              <a:ext cx="794385" cy="850900"/>
            </a:xfrm>
            <a:custGeom>
              <a:avLst/>
              <a:gdLst/>
              <a:ahLst/>
              <a:cxnLst/>
              <a:rect l="l" t="t" r="r" b="b"/>
              <a:pathLst>
                <a:path w="794385" h="850900">
                  <a:moveTo>
                    <a:pt x="397002" y="0"/>
                  </a:moveTo>
                  <a:lnTo>
                    <a:pt x="350713" y="2860"/>
                  </a:lnTo>
                  <a:lnTo>
                    <a:pt x="305990" y="11230"/>
                  </a:lnTo>
                  <a:lnTo>
                    <a:pt x="263131" y="24789"/>
                  </a:lnTo>
                  <a:lnTo>
                    <a:pt x="222435" y="43218"/>
                  </a:lnTo>
                  <a:lnTo>
                    <a:pt x="184198" y="66199"/>
                  </a:lnTo>
                  <a:lnTo>
                    <a:pt x="148721" y="93412"/>
                  </a:lnTo>
                  <a:lnTo>
                    <a:pt x="116300" y="124539"/>
                  </a:lnTo>
                  <a:lnTo>
                    <a:pt x="87234" y="159260"/>
                  </a:lnTo>
                  <a:lnTo>
                    <a:pt x="61822" y="197256"/>
                  </a:lnTo>
                  <a:lnTo>
                    <a:pt x="40361" y="238208"/>
                  </a:lnTo>
                  <a:lnTo>
                    <a:pt x="23150" y="281797"/>
                  </a:lnTo>
                  <a:lnTo>
                    <a:pt x="10488" y="327704"/>
                  </a:lnTo>
                  <a:lnTo>
                    <a:pt x="2671" y="375610"/>
                  </a:lnTo>
                  <a:lnTo>
                    <a:pt x="0" y="425195"/>
                  </a:lnTo>
                  <a:lnTo>
                    <a:pt x="2671" y="474781"/>
                  </a:lnTo>
                  <a:lnTo>
                    <a:pt x="10488" y="522687"/>
                  </a:lnTo>
                  <a:lnTo>
                    <a:pt x="23150" y="568594"/>
                  </a:lnTo>
                  <a:lnTo>
                    <a:pt x="40361" y="612183"/>
                  </a:lnTo>
                  <a:lnTo>
                    <a:pt x="61822" y="653135"/>
                  </a:lnTo>
                  <a:lnTo>
                    <a:pt x="87234" y="691131"/>
                  </a:lnTo>
                  <a:lnTo>
                    <a:pt x="116300" y="725852"/>
                  </a:lnTo>
                  <a:lnTo>
                    <a:pt x="148721" y="756979"/>
                  </a:lnTo>
                  <a:lnTo>
                    <a:pt x="184198" y="784192"/>
                  </a:lnTo>
                  <a:lnTo>
                    <a:pt x="222435" y="807173"/>
                  </a:lnTo>
                  <a:lnTo>
                    <a:pt x="263131" y="825602"/>
                  </a:lnTo>
                  <a:lnTo>
                    <a:pt x="305990" y="839161"/>
                  </a:lnTo>
                  <a:lnTo>
                    <a:pt x="350713" y="847531"/>
                  </a:lnTo>
                  <a:lnTo>
                    <a:pt x="397002" y="850391"/>
                  </a:lnTo>
                  <a:lnTo>
                    <a:pt x="443290" y="847531"/>
                  </a:lnTo>
                  <a:lnTo>
                    <a:pt x="488013" y="839161"/>
                  </a:lnTo>
                  <a:lnTo>
                    <a:pt x="530872" y="825602"/>
                  </a:lnTo>
                  <a:lnTo>
                    <a:pt x="571568" y="807173"/>
                  </a:lnTo>
                  <a:lnTo>
                    <a:pt x="609805" y="784192"/>
                  </a:lnTo>
                  <a:lnTo>
                    <a:pt x="645282" y="756979"/>
                  </a:lnTo>
                  <a:lnTo>
                    <a:pt x="677703" y="725852"/>
                  </a:lnTo>
                  <a:lnTo>
                    <a:pt x="706769" y="691131"/>
                  </a:lnTo>
                  <a:lnTo>
                    <a:pt x="732181" y="653135"/>
                  </a:lnTo>
                  <a:lnTo>
                    <a:pt x="753642" y="612183"/>
                  </a:lnTo>
                  <a:lnTo>
                    <a:pt x="770853" y="568594"/>
                  </a:lnTo>
                  <a:lnTo>
                    <a:pt x="783515" y="522687"/>
                  </a:lnTo>
                  <a:lnTo>
                    <a:pt x="791332" y="474781"/>
                  </a:lnTo>
                  <a:lnTo>
                    <a:pt x="794004" y="425195"/>
                  </a:lnTo>
                  <a:lnTo>
                    <a:pt x="791332" y="375610"/>
                  </a:lnTo>
                  <a:lnTo>
                    <a:pt x="783515" y="327704"/>
                  </a:lnTo>
                  <a:lnTo>
                    <a:pt x="770853" y="281797"/>
                  </a:lnTo>
                  <a:lnTo>
                    <a:pt x="753642" y="238208"/>
                  </a:lnTo>
                  <a:lnTo>
                    <a:pt x="732181" y="197256"/>
                  </a:lnTo>
                  <a:lnTo>
                    <a:pt x="706769" y="159260"/>
                  </a:lnTo>
                  <a:lnTo>
                    <a:pt x="677703" y="124539"/>
                  </a:lnTo>
                  <a:lnTo>
                    <a:pt x="645282" y="93412"/>
                  </a:lnTo>
                  <a:lnTo>
                    <a:pt x="609805" y="66199"/>
                  </a:lnTo>
                  <a:lnTo>
                    <a:pt x="571568" y="43218"/>
                  </a:lnTo>
                  <a:lnTo>
                    <a:pt x="530872" y="24789"/>
                  </a:lnTo>
                  <a:lnTo>
                    <a:pt x="488013" y="11230"/>
                  </a:lnTo>
                  <a:lnTo>
                    <a:pt x="443290" y="2860"/>
                  </a:lnTo>
                  <a:lnTo>
                    <a:pt x="3970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9244" y="3151632"/>
            <a:ext cx="3314700" cy="3217163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51637" y="494537"/>
            <a:ext cx="4759960" cy="2322830"/>
          </a:xfrm>
          <a:custGeom>
            <a:avLst/>
            <a:gdLst/>
            <a:ahLst/>
            <a:cxnLst/>
            <a:rect l="l" t="t" r="r" b="b"/>
            <a:pathLst>
              <a:path w="4759960" h="2322830">
                <a:moveTo>
                  <a:pt x="0" y="387096"/>
                </a:moveTo>
                <a:lnTo>
                  <a:pt x="3016" y="338548"/>
                </a:lnTo>
                <a:lnTo>
                  <a:pt x="11822" y="291798"/>
                </a:lnTo>
                <a:lnTo>
                  <a:pt x="26056" y="247207"/>
                </a:lnTo>
                <a:lnTo>
                  <a:pt x="45355" y="205140"/>
                </a:lnTo>
                <a:lnTo>
                  <a:pt x="69356" y="165959"/>
                </a:lnTo>
                <a:lnTo>
                  <a:pt x="97697" y="130028"/>
                </a:lnTo>
                <a:lnTo>
                  <a:pt x="130013" y="97710"/>
                </a:lnTo>
                <a:lnTo>
                  <a:pt x="165943" y="69367"/>
                </a:lnTo>
                <a:lnTo>
                  <a:pt x="205123" y="45363"/>
                </a:lnTo>
                <a:lnTo>
                  <a:pt x="247192" y="26061"/>
                </a:lnTo>
                <a:lnTo>
                  <a:pt x="291785" y="11825"/>
                </a:lnTo>
                <a:lnTo>
                  <a:pt x="338541" y="3016"/>
                </a:lnTo>
                <a:lnTo>
                  <a:pt x="387096" y="0"/>
                </a:lnTo>
                <a:lnTo>
                  <a:pt x="4372356" y="0"/>
                </a:lnTo>
                <a:lnTo>
                  <a:pt x="4420903" y="3016"/>
                </a:lnTo>
                <a:lnTo>
                  <a:pt x="4467653" y="11825"/>
                </a:lnTo>
                <a:lnTo>
                  <a:pt x="4512244" y="26061"/>
                </a:lnTo>
                <a:lnTo>
                  <a:pt x="4554311" y="45363"/>
                </a:lnTo>
                <a:lnTo>
                  <a:pt x="4593492" y="69367"/>
                </a:lnTo>
                <a:lnTo>
                  <a:pt x="4629423" y="97710"/>
                </a:lnTo>
                <a:lnTo>
                  <a:pt x="4661741" y="130028"/>
                </a:lnTo>
                <a:lnTo>
                  <a:pt x="4690084" y="165959"/>
                </a:lnTo>
                <a:lnTo>
                  <a:pt x="4714088" y="205140"/>
                </a:lnTo>
                <a:lnTo>
                  <a:pt x="4733390" y="247207"/>
                </a:lnTo>
                <a:lnTo>
                  <a:pt x="4747626" y="291798"/>
                </a:lnTo>
                <a:lnTo>
                  <a:pt x="4756435" y="338548"/>
                </a:lnTo>
                <a:lnTo>
                  <a:pt x="4759452" y="387096"/>
                </a:lnTo>
                <a:lnTo>
                  <a:pt x="4759452" y="1935479"/>
                </a:lnTo>
                <a:lnTo>
                  <a:pt x="4756435" y="1984027"/>
                </a:lnTo>
                <a:lnTo>
                  <a:pt x="4747626" y="2030777"/>
                </a:lnTo>
                <a:lnTo>
                  <a:pt x="4733390" y="2075368"/>
                </a:lnTo>
                <a:lnTo>
                  <a:pt x="4714088" y="2117435"/>
                </a:lnTo>
                <a:lnTo>
                  <a:pt x="4690084" y="2156616"/>
                </a:lnTo>
                <a:lnTo>
                  <a:pt x="4661741" y="2192547"/>
                </a:lnTo>
                <a:lnTo>
                  <a:pt x="4629423" y="2224865"/>
                </a:lnTo>
                <a:lnTo>
                  <a:pt x="4593492" y="2253208"/>
                </a:lnTo>
                <a:lnTo>
                  <a:pt x="4554311" y="2277212"/>
                </a:lnTo>
                <a:lnTo>
                  <a:pt x="4512244" y="2296514"/>
                </a:lnTo>
                <a:lnTo>
                  <a:pt x="4467653" y="2310750"/>
                </a:lnTo>
                <a:lnTo>
                  <a:pt x="4420903" y="2319559"/>
                </a:lnTo>
                <a:lnTo>
                  <a:pt x="4372356" y="2322576"/>
                </a:lnTo>
                <a:lnTo>
                  <a:pt x="387096" y="2322576"/>
                </a:lnTo>
                <a:lnTo>
                  <a:pt x="338541" y="2319559"/>
                </a:lnTo>
                <a:lnTo>
                  <a:pt x="291785" y="2310750"/>
                </a:lnTo>
                <a:lnTo>
                  <a:pt x="247192" y="2296514"/>
                </a:lnTo>
                <a:lnTo>
                  <a:pt x="205123" y="2277212"/>
                </a:lnTo>
                <a:lnTo>
                  <a:pt x="165943" y="2253208"/>
                </a:lnTo>
                <a:lnTo>
                  <a:pt x="130013" y="2224865"/>
                </a:lnTo>
                <a:lnTo>
                  <a:pt x="97697" y="2192547"/>
                </a:lnTo>
                <a:lnTo>
                  <a:pt x="69356" y="2156616"/>
                </a:lnTo>
                <a:lnTo>
                  <a:pt x="45355" y="2117435"/>
                </a:lnTo>
                <a:lnTo>
                  <a:pt x="26056" y="2075368"/>
                </a:lnTo>
                <a:lnTo>
                  <a:pt x="11822" y="2030777"/>
                </a:lnTo>
                <a:lnTo>
                  <a:pt x="3016" y="1984027"/>
                </a:lnTo>
                <a:lnTo>
                  <a:pt x="0" y="1935479"/>
                </a:lnTo>
                <a:lnTo>
                  <a:pt x="0" y="387096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9564" y="599643"/>
            <a:ext cx="4201160" cy="203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5" dirty="0">
                <a:latin typeface="Calibri"/>
                <a:cs typeface="Calibri"/>
              </a:rPr>
              <a:t>РЕКОМЕНДАЦИИ</a:t>
            </a:r>
            <a:endParaRPr sz="4400">
              <a:latin typeface="Calibri"/>
              <a:cs typeface="Calibri"/>
            </a:endParaRPr>
          </a:p>
          <a:p>
            <a:pPr marL="1065530" marR="9525" indent="-1047750">
              <a:lnSpc>
                <a:spcPct val="100000"/>
              </a:lnSpc>
            </a:pPr>
            <a:r>
              <a:rPr sz="4400" dirty="0">
                <a:latin typeface="Calibri"/>
                <a:cs typeface="Calibri"/>
              </a:rPr>
              <a:t>КИБЕРпси</a:t>
            </a:r>
            <a:r>
              <a:rPr sz="4400" spc="-70" dirty="0">
                <a:latin typeface="Calibri"/>
                <a:cs typeface="Calibri"/>
              </a:rPr>
              <a:t>х</a:t>
            </a:r>
            <a:r>
              <a:rPr sz="4400" spc="-80" dirty="0">
                <a:latin typeface="Calibri"/>
                <a:cs typeface="Calibri"/>
              </a:rPr>
              <a:t>о</a:t>
            </a:r>
            <a:r>
              <a:rPr sz="4400" dirty="0">
                <a:latin typeface="Calibri"/>
                <a:cs typeface="Calibri"/>
              </a:rPr>
              <a:t>ло</a:t>
            </a:r>
            <a:r>
              <a:rPr sz="4400" spc="-35" dirty="0">
                <a:latin typeface="Calibri"/>
                <a:cs typeface="Calibri"/>
              </a:rPr>
              <a:t>г</a:t>
            </a:r>
            <a:r>
              <a:rPr sz="4400" spc="5" dirty="0">
                <a:latin typeface="Calibri"/>
                <a:cs typeface="Calibri"/>
              </a:rPr>
              <a:t>а</a:t>
            </a:r>
            <a:r>
              <a:rPr sz="4400" dirty="0">
                <a:latin typeface="Calibri"/>
                <a:cs typeface="Calibri"/>
              </a:rPr>
              <a:t>:  2021,</a:t>
            </a:r>
            <a:r>
              <a:rPr sz="4400" spc="-40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ПК</a:t>
            </a:r>
            <a:endParaRPr sz="44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65695" y="2158328"/>
            <a:ext cx="5888240" cy="245713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9244" y="3151632"/>
            <a:ext cx="3314700" cy="3217163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51637" y="494537"/>
            <a:ext cx="4759960" cy="2322830"/>
          </a:xfrm>
          <a:custGeom>
            <a:avLst/>
            <a:gdLst/>
            <a:ahLst/>
            <a:cxnLst/>
            <a:rect l="l" t="t" r="r" b="b"/>
            <a:pathLst>
              <a:path w="4759960" h="2322830">
                <a:moveTo>
                  <a:pt x="0" y="387096"/>
                </a:moveTo>
                <a:lnTo>
                  <a:pt x="3016" y="338548"/>
                </a:lnTo>
                <a:lnTo>
                  <a:pt x="11822" y="291798"/>
                </a:lnTo>
                <a:lnTo>
                  <a:pt x="26056" y="247207"/>
                </a:lnTo>
                <a:lnTo>
                  <a:pt x="45355" y="205140"/>
                </a:lnTo>
                <a:lnTo>
                  <a:pt x="69356" y="165959"/>
                </a:lnTo>
                <a:lnTo>
                  <a:pt x="97697" y="130028"/>
                </a:lnTo>
                <a:lnTo>
                  <a:pt x="130013" y="97710"/>
                </a:lnTo>
                <a:lnTo>
                  <a:pt x="165943" y="69367"/>
                </a:lnTo>
                <a:lnTo>
                  <a:pt x="205123" y="45363"/>
                </a:lnTo>
                <a:lnTo>
                  <a:pt x="247192" y="26061"/>
                </a:lnTo>
                <a:lnTo>
                  <a:pt x="291785" y="11825"/>
                </a:lnTo>
                <a:lnTo>
                  <a:pt x="338541" y="3016"/>
                </a:lnTo>
                <a:lnTo>
                  <a:pt x="387096" y="0"/>
                </a:lnTo>
                <a:lnTo>
                  <a:pt x="4372356" y="0"/>
                </a:lnTo>
                <a:lnTo>
                  <a:pt x="4420903" y="3016"/>
                </a:lnTo>
                <a:lnTo>
                  <a:pt x="4467653" y="11825"/>
                </a:lnTo>
                <a:lnTo>
                  <a:pt x="4512244" y="26061"/>
                </a:lnTo>
                <a:lnTo>
                  <a:pt x="4554311" y="45363"/>
                </a:lnTo>
                <a:lnTo>
                  <a:pt x="4593492" y="69367"/>
                </a:lnTo>
                <a:lnTo>
                  <a:pt x="4629423" y="97710"/>
                </a:lnTo>
                <a:lnTo>
                  <a:pt x="4661741" y="130028"/>
                </a:lnTo>
                <a:lnTo>
                  <a:pt x="4690084" y="165959"/>
                </a:lnTo>
                <a:lnTo>
                  <a:pt x="4714088" y="205140"/>
                </a:lnTo>
                <a:lnTo>
                  <a:pt x="4733390" y="247207"/>
                </a:lnTo>
                <a:lnTo>
                  <a:pt x="4747626" y="291798"/>
                </a:lnTo>
                <a:lnTo>
                  <a:pt x="4756435" y="338548"/>
                </a:lnTo>
                <a:lnTo>
                  <a:pt x="4759452" y="387096"/>
                </a:lnTo>
                <a:lnTo>
                  <a:pt x="4759452" y="1935479"/>
                </a:lnTo>
                <a:lnTo>
                  <a:pt x="4756435" y="1984027"/>
                </a:lnTo>
                <a:lnTo>
                  <a:pt x="4747626" y="2030777"/>
                </a:lnTo>
                <a:lnTo>
                  <a:pt x="4733390" y="2075368"/>
                </a:lnTo>
                <a:lnTo>
                  <a:pt x="4714088" y="2117435"/>
                </a:lnTo>
                <a:lnTo>
                  <a:pt x="4690084" y="2156616"/>
                </a:lnTo>
                <a:lnTo>
                  <a:pt x="4661741" y="2192547"/>
                </a:lnTo>
                <a:lnTo>
                  <a:pt x="4629423" y="2224865"/>
                </a:lnTo>
                <a:lnTo>
                  <a:pt x="4593492" y="2253208"/>
                </a:lnTo>
                <a:lnTo>
                  <a:pt x="4554311" y="2277212"/>
                </a:lnTo>
                <a:lnTo>
                  <a:pt x="4512244" y="2296514"/>
                </a:lnTo>
                <a:lnTo>
                  <a:pt x="4467653" y="2310750"/>
                </a:lnTo>
                <a:lnTo>
                  <a:pt x="4420903" y="2319559"/>
                </a:lnTo>
                <a:lnTo>
                  <a:pt x="4372356" y="2322576"/>
                </a:lnTo>
                <a:lnTo>
                  <a:pt x="387096" y="2322576"/>
                </a:lnTo>
                <a:lnTo>
                  <a:pt x="338541" y="2319559"/>
                </a:lnTo>
                <a:lnTo>
                  <a:pt x="291785" y="2310750"/>
                </a:lnTo>
                <a:lnTo>
                  <a:pt x="247192" y="2296514"/>
                </a:lnTo>
                <a:lnTo>
                  <a:pt x="205123" y="2277212"/>
                </a:lnTo>
                <a:lnTo>
                  <a:pt x="165943" y="2253208"/>
                </a:lnTo>
                <a:lnTo>
                  <a:pt x="130013" y="2224865"/>
                </a:lnTo>
                <a:lnTo>
                  <a:pt x="97697" y="2192547"/>
                </a:lnTo>
                <a:lnTo>
                  <a:pt x="69356" y="2156616"/>
                </a:lnTo>
                <a:lnTo>
                  <a:pt x="45355" y="2117435"/>
                </a:lnTo>
                <a:lnTo>
                  <a:pt x="26056" y="2075368"/>
                </a:lnTo>
                <a:lnTo>
                  <a:pt x="11822" y="2030777"/>
                </a:lnTo>
                <a:lnTo>
                  <a:pt x="3016" y="1984027"/>
                </a:lnTo>
                <a:lnTo>
                  <a:pt x="0" y="1935479"/>
                </a:lnTo>
                <a:lnTo>
                  <a:pt x="0" y="387096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9564" y="599643"/>
            <a:ext cx="4201160" cy="203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5" dirty="0">
                <a:latin typeface="Calibri"/>
                <a:cs typeface="Calibri"/>
              </a:rPr>
              <a:t>РЕКОМЕНДАЦИИ</a:t>
            </a:r>
            <a:endParaRPr sz="4400">
              <a:latin typeface="Calibri"/>
              <a:cs typeface="Calibri"/>
            </a:endParaRPr>
          </a:p>
          <a:p>
            <a:pPr marL="1065530" marR="9525" indent="-1047750">
              <a:lnSpc>
                <a:spcPct val="100000"/>
              </a:lnSpc>
            </a:pPr>
            <a:r>
              <a:rPr sz="4400" dirty="0">
                <a:latin typeface="Calibri"/>
                <a:cs typeface="Calibri"/>
              </a:rPr>
              <a:t>КИБЕРпси</a:t>
            </a:r>
            <a:r>
              <a:rPr sz="4400" spc="-70" dirty="0">
                <a:latin typeface="Calibri"/>
                <a:cs typeface="Calibri"/>
              </a:rPr>
              <a:t>х</a:t>
            </a:r>
            <a:r>
              <a:rPr sz="4400" spc="-80" dirty="0">
                <a:latin typeface="Calibri"/>
                <a:cs typeface="Calibri"/>
              </a:rPr>
              <a:t>о</a:t>
            </a:r>
            <a:r>
              <a:rPr sz="4400" dirty="0">
                <a:latin typeface="Calibri"/>
                <a:cs typeface="Calibri"/>
              </a:rPr>
              <a:t>ло</a:t>
            </a:r>
            <a:r>
              <a:rPr sz="4400" spc="-35" dirty="0">
                <a:latin typeface="Calibri"/>
                <a:cs typeface="Calibri"/>
              </a:rPr>
              <a:t>г</a:t>
            </a:r>
            <a:r>
              <a:rPr sz="4400" spc="5" dirty="0">
                <a:latin typeface="Calibri"/>
                <a:cs typeface="Calibri"/>
              </a:rPr>
              <a:t>а</a:t>
            </a:r>
            <a:r>
              <a:rPr sz="4400" dirty="0">
                <a:latin typeface="Calibri"/>
                <a:cs typeface="Calibri"/>
              </a:rPr>
              <a:t>:  2021,</a:t>
            </a:r>
            <a:r>
              <a:rPr sz="4400" spc="-40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ПК</a:t>
            </a:r>
            <a:endParaRPr sz="44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15036" y="323088"/>
            <a:ext cx="5568659" cy="602975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902714" y="2190699"/>
            <a:ext cx="8306434" cy="3318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112520">
              <a:lnSpc>
                <a:spcPct val="100000"/>
              </a:lnSpc>
              <a:spcBef>
                <a:spcPts val="100"/>
              </a:spcBef>
            </a:pPr>
            <a:r>
              <a:rPr sz="5400" spc="-25" dirty="0">
                <a:latin typeface="Calibri"/>
                <a:cs typeface="Calibri"/>
              </a:rPr>
              <a:t>подростки</a:t>
            </a:r>
            <a:r>
              <a:rPr sz="5400" spc="15" dirty="0">
                <a:latin typeface="Calibri"/>
                <a:cs typeface="Calibri"/>
              </a:rPr>
              <a:t> </a:t>
            </a:r>
            <a:r>
              <a:rPr sz="5400" spc="-5" dirty="0">
                <a:latin typeface="Calibri"/>
                <a:cs typeface="Calibri"/>
              </a:rPr>
              <a:t>начинают </a:t>
            </a:r>
            <a:r>
              <a:rPr sz="5400" dirty="0">
                <a:latin typeface="Calibri"/>
                <a:cs typeface="Calibri"/>
              </a:rPr>
              <a:t> </a:t>
            </a:r>
            <a:r>
              <a:rPr sz="5400" spc="-10" dirty="0">
                <a:latin typeface="Calibri"/>
                <a:cs typeface="Calibri"/>
              </a:rPr>
              <a:t>ощущать</a:t>
            </a:r>
            <a:r>
              <a:rPr sz="5400" spc="-5" dirty="0">
                <a:latin typeface="Calibri"/>
                <a:cs typeface="Calibri"/>
              </a:rPr>
              <a:t> </a:t>
            </a:r>
            <a:r>
              <a:rPr sz="5400" dirty="0">
                <a:latin typeface="Calibri"/>
                <a:cs typeface="Calibri"/>
              </a:rPr>
              <a:t>скуку</a:t>
            </a:r>
            <a:r>
              <a:rPr sz="5400" spc="-15" dirty="0">
                <a:latin typeface="Calibri"/>
                <a:cs typeface="Calibri"/>
              </a:rPr>
              <a:t> </a:t>
            </a:r>
            <a:r>
              <a:rPr sz="5400" spc="-10" dirty="0">
                <a:latin typeface="Calibri"/>
                <a:cs typeface="Calibri"/>
              </a:rPr>
              <a:t>(депрессию),</a:t>
            </a:r>
            <a:endParaRPr sz="5400">
              <a:latin typeface="Calibri"/>
              <a:cs typeface="Calibri"/>
            </a:endParaRPr>
          </a:p>
          <a:p>
            <a:pPr marL="2370455" marR="518795" indent="-1853564">
              <a:lnSpc>
                <a:spcPct val="100000"/>
              </a:lnSpc>
              <a:spcBef>
                <a:spcPts val="5"/>
              </a:spcBef>
              <a:tabLst>
                <a:tab pos="4989830" algn="l"/>
              </a:tabLst>
            </a:pPr>
            <a:r>
              <a:rPr sz="5400" dirty="0">
                <a:latin typeface="Calibri"/>
                <a:cs typeface="Calibri"/>
              </a:rPr>
              <a:t>п</a:t>
            </a:r>
            <a:r>
              <a:rPr sz="5400" spc="-45" dirty="0">
                <a:latin typeface="Calibri"/>
                <a:cs typeface="Calibri"/>
              </a:rPr>
              <a:t>о</a:t>
            </a:r>
            <a:r>
              <a:rPr sz="5400" spc="-70" dirty="0">
                <a:latin typeface="Calibri"/>
                <a:cs typeface="Calibri"/>
              </a:rPr>
              <a:t>т</a:t>
            </a:r>
            <a:r>
              <a:rPr sz="5400" spc="-5" dirty="0">
                <a:latin typeface="Calibri"/>
                <a:cs typeface="Calibri"/>
              </a:rPr>
              <a:t>о</a:t>
            </a:r>
            <a:r>
              <a:rPr sz="5400" spc="-50" dirty="0">
                <a:latin typeface="Calibri"/>
                <a:cs typeface="Calibri"/>
              </a:rPr>
              <a:t>м</a:t>
            </a:r>
            <a:r>
              <a:rPr sz="5400" dirty="0">
                <a:latin typeface="Calibri"/>
                <a:cs typeface="Calibri"/>
              </a:rPr>
              <a:t>у</a:t>
            </a:r>
            <a:r>
              <a:rPr sz="5400" spc="25" dirty="0">
                <a:latin typeface="Calibri"/>
                <a:cs typeface="Calibri"/>
              </a:rPr>
              <a:t> </a:t>
            </a:r>
            <a:r>
              <a:rPr sz="5400" dirty="0">
                <a:latin typeface="Calibri"/>
                <a:cs typeface="Calibri"/>
              </a:rPr>
              <a:t>ч</a:t>
            </a:r>
            <a:r>
              <a:rPr sz="5400" spc="-65" dirty="0">
                <a:latin typeface="Calibri"/>
                <a:cs typeface="Calibri"/>
              </a:rPr>
              <a:t>т</a:t>
            </a:r>
            <a:r>
              <a:rPr sz="5400" dirty="0">
                <a:latin typeface="Calibri"/>
                <a:cs typeface="Calibri"/>
              </a:rPr>
              <a:t>о</a:t>
            </a:r>
            <a:r>
              <a:rPr sz="5400" spc="10" dirty="0">
                <a:latin typeface="Calibri"/>
                <a:cs typeface="Calibri"/>
              </a:rPr>
              <a:t> </a:t>
            </a:r>
            <a:r>
              <a:rPr sz="5400" dirty="0">
                <a:latin typeface="Calibri"/>
                <a:cs typeface="Calibri"/>
              </a:rPr>
              <a:t>всё	ис</a:t>
            </a:r>
            <a:r>
              <a:rPr sz="5400" spc="-15" dirty="0">
                <a:latin typeface="Calibri"/>
                <a:cs typeface="Calibri"/>
              </a:rPr>
              <a:t>п</a:t>
            </a:r>
            <a:r>
              <a:rPr sz="5400" spc="-5" dirty="0">
                <a:latin typeface="Calibri"/>
                <a:cs typeface="Calibri"/>
              </a:rPr>
              <a:t>ытали  </a:t>
            </a:r>
            <a:r>
              <a:rPr sz="5400" dirty="0">
                <a:latin typeface="Calibri"/>
                <a:cs typeface="Calibri"/>
              </a:rPr>
              <a:t>в</a:t>
            </a:r>
            <a:r>
              <a:rPr sz="5400" spc="-5" dirty="0">
                <a:latin typeface="Calibri"/>
                <a:cs typeface="Calibri"/>
              </a:rPr>
              <a:t> </a:t>
            </a:r>
            <a:r>
              <a:rPr sz="5400" spc="-30" dirty="0">
                <a:latin typeface="Calibri"/>
                <a:cs typeface="Calibri"/>
              </a:rPr>
              <a:t>этом</a:t>
            </a:r>
            <a:r>
              <a:rPr sz="5400" spc="-5" dirty="0">
                <a:latin typeface="Calibri"/>
                <a:cs typeface="Calibri"/>
              </a:rPr>
              <a:t> мире</a:t>
            </a:r>
            <a:endParaRPr sz="54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627376" y="2189988"/>
            <a:ext cx="396240" cy="414655"/>
            <a:chOff x="2627376" y="2189988"/>
            <a:chExt cx="396240" cy="414655"/>
          </a:xfrm>
        </p:grpSpPr>
        <p:sp>
          <p:nvSpPr>
            <p:cNvPr id="6" name="object 6"/>
            <p:cNvSpPr/>
            <p:nvPr/>
          </p:nvSpPr>
          <p:spPr>
            <a:xfrm>
              <a:off x="2633472" y="2196084"/>
              <a:ext cx="384175" cy="402590"/>
            </a:xfrm>
            <a:custGeom>
              <a:avLst/>
              <a:gdLst/>
              <a:ahLst/>
              <a:cxnLst/>
              <a:rect l="l" t="t" r="r" b="b"/>
              <a:pathLst>
                <a:path w="384175" h="402589">
                  <a:moveTo>
                    <a:pt x="258190" y="0"/>
                  </a:moveTo>
                  <a:lnTo>
                    <a:pt x="192023" y="108076"/>
                  </a:lnTo>
                  <a:lnTo>
                    <a:pt x="148462" y="42799"/>
                  </a:lnTo>
                  <a:lnTo>
                    <a:pt x="130047" y="117728"/>
                  </a:lnTo>
                  <a:lnTo>
                    <a:pt x="6603" y="42799"/>
                  </a:lnTo>
                  <a:lnTo>
                    <a:pt x="82295" y="141858"/>
                  </a:lnTo>
                  <a:lnTo>
                    <a:pt x="0" y="160527"/>
                  </a:lnTo>
                  <a:lnTo>
                    <a:pt x="66166" y="219328"/>
                  </a:lnTo>
                  <a:lnTo>
                    <a:pt x="2412" y="271652"/>
                  </a:lnTo>
                  <a:lnTo>
                    <a:pt x="100710" y="259587"/>
                  </a:lnTo>
                  <a:lnTo>
                    <a:pt x="84708" y="328167"/>
                  </a:lnTo>
                  <a:lnTo>
                    <a:pt x="137159" y="291083"/>
                  </a:lnTo>
                  <a:lnTo>
                    <a:pt x="150875" y="402336"/>
                  </a:lnTo>
                  <a:lnTo>
                    <a:pt x="187197" y="278129"/>
                  </a:lnTo>
                  <a:lnTo>
                    <a:pt x="235584" y="367664"/>
                  </a:lnTo>
                  <a:lnTo>
                    <a:pt x="249300" y="269239"/>
                  </a:lnTo>
                  <a:lnTo>
                    <a:pt x="322579" y="337057"/>
                  </a:lnTo>
                  <a:lnTo>
                    <a:pt x="299338" y="241045"/>
                  </a:lnTo>
                  <a:lnTo>
                    <a:pt x="384047" y="247523"/>
                  </a:lnTo>
                  <a:lnTo>
                    <a:pt x="313054" y="195071"/>
                  </a:lnTo>
                  <a:lnTo>
                    <a:pt x="375157" y="151511"/>
                  </a:lnTo>
                  <a:lnTo>
                    <a:pt x="296925" y="136270"/>
                  </a:lnTo>
                  <a:lnTo>
                    <a:pt x="326770" y="83057"/>
                  </a:lnTo>
                  <a:lnTo>
                    <a:pt x="251713" y="99187"/>
                  </a:lnTo>
                  <a:lnTo>
                    <a:pt x="25819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633472" y="2196084"/>
              <a:ext cx="384175" cy="402590"/>
            </a:xfrm>
            <a:custGeom>
              <a:avLst/>
              <a:gdLst/>
              <a:ahLst/>
              <a:cxnLst/>
              <a:rect l="l" t="t" r="r" b="b"/>
              <a:pathLst>
                <a:path w="384175" h="402589">
                  <a:moveTo>
                    <a:pt x="192023" y="108076"/>
                  </a:moveTo>
                  <a:lnTo>
                    <a:pt x="258190" y="0"/>
                  </a:lnTo>
                  <a:lnTo>
                    <a:pt x="251713" y="99187"/>
                  </a:lnTo>
                  <a:lnTo>
                    <a:pt x="326770" y="83057"/>
                  </a:lnTo>
                  <a:lnTo>
                    <a:pt x="296925" y="136270"/>
                  </a:lnTo>
                  <a:lnTo>
                    <a:pt x="375157" y="151511"/>
                  </a:lnTo>
                  <a:lnTo>
                    <a:pt x="313054" y="195071"/>
                  </a:lnTo>
                  <a:lnTo>
                    <a:pt x="384047" y="247523"/>
                  </a:lnTo>
                  <a:lnTo>
                    <a:pt x="299338" y="241045"/>
                  </a:lnTo>
                  <a:lnTo>
                    <a:pt x="322579" y="337057"/>
                  </a:lnTo>
                  <a:lnTo>
                    <a:pt x="249300" y="269239"/>
                  </a:lnTo>
                  <a:lnTo>
                    <a:pt x="235584" y="367664"/>
                  </a:lnTo>
                  <a:lnTo>
                    <a:pt x="187197" y="278129"/>
                  </a:lnTo>
                  <a:lnTo>
                    <a:pt x="150875" y="402336"/>
                  </a:lnTo>
                  <a:lnTo>
                    <a:pt x="137159" y="291083"/>
                  </a:lnTo>
                  <a:lnTo>
                    <a:pt x="84708" y="328167"/>
                  </a:lnTo>
                  <a:lnTo>
                    <a:pt x="100710" y="259587"/>
                  </a:lnTo>
                  <a:lnTo>
                    <a:pt x="2412" y="271652"/>
                  </a:lnTo>
                  <a:lnTo>
                    <a:pt x="66166" y="219328"/>
                  </a:lnTo>
                  <a:lnTo>
                    <a:pt x="0" y="160527"/>
                  </a:lnTo>
                  <a:lnTo>
                    <a:pt x="82295" y="141858"/>
                  </a:lnTo>
                  <a:lnTo>
                    <a:pt x="6603" y="42799"/>
                  </a:lnTo>
                  <a:lnTo>
                    <a:pt x="130047" y="117728"/>
                  </a:lnTo>
                  <a:lnTo>
                    <a:pt x="148462" y="42799"/>
                  </a:lnTo>
                  <a:lnTo>
                    <a:pt x="192023" y="108076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2178557" y="331470"/>
            <a:ext cx="7531734" cy="723900"/>
          </a:xfrm>
          <a:custGeom>
            <a:avLst/>
            <a:gdLst/>
            <a:ahLst/>
            <a:cxnLst/>
            <a:rect l="l" t="t" r="r" b="b"/>
            <a:pathLst>
              <a:path w="7531734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7410958" y="0"/>
                </a:lnTo>
                <a:lnTo>
                  <a:pt x="7457938" y="9475"/>
                </a:lnTo>
                <a:lnTo>
                  <a:pt x="7496286" y="35321"/>
                </a:lnTo>
                <a:lnTo>
                  <a:pt x="7522132" y="73669"/>
                </a:lnTo>
                <a:lnTo>
                  <a:pt x="7531608" y="120650"/>
                </a:lnTo>
                <a:lnTo>
                  <a:pt x="7531608" y="603250"/>
                </a:lnTo>
                <a:lnTo>
                  <a:pt x="7522132" y="650230"/>
                </a:lnTo>
                <a:lnTo>
                  <a:pt x="7496286" y="688578"/>
                </a:lnTo>
                <a:lnTo>
                  <a:pt x="7457938" y="714424"/>
                </a:lnTo>
                <a:lnTo>
                  <a:pt x="7410958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124071" y="307924"/>
            <a:ext cx="363855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>
                <a:latin typeface="Calibri"/>
                <a:cs typeface="Calibri"/>
              </a:rPr>
              <a:t>КИБЕРинсайты</a:t>
            </a:r>
            <a:endParaRPr sz="44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501902" y="1763090"/>
            <a:ext cx="9053195" cy="4415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  <a:spcBef>
                <a:spcPts val="100"/>
              </a:spcBef>
            </a:pPr>
            <a:r>
              <a:rPr sz="4800" dirty="0">
                <a:latin typeface="Calibri"/>
                <a:cs typeface="Calibri"/>
              </a:rPr>
              <a:t>страх </a:t>
            </a:r>
            <a:r>
              <a:rPr sz="4800" spc="-10" dirty="0">
                <a:latin typeface="Calibri"/>
                <a:cs typeface="Calibri"/>
              </a:rPr>
              <a:t>потерять </a:t>
            </a:r>
            <a:r>
              <a:rPr sz="4800" spc="-20" dirty="0">
                <a:latin typeface="Calibri"/>
                <a:cs typeface="Calibri"/>
              </a:rPr>
              <a:t>расположение </a:t>
            </a:r>
            <a:r>
              <a:rPr sz="4800" spc="-15" dirty="0">
                <a:latin typeface="Calibri"/>
                <a:cs typeface="Calibri"/>
              </a:rPr>
              <a:t> </a:t>
            </a:r>
            <a:r>
              <a:rPr sz="4800" spc="-25" dirty="0">
                <a:latin typeface="Calibri"/>
                <a:cs typeface="Calibri"/>
              </a:rPr>
              <a:t>определенной</a:t>
            </a:r>
            <a:r>
              <a:rPr sz="4800" spc="30" dirty="0">
                <a:latin typeface="Calibri"/>
                <a:cs typeface="Calibri"/>
              </a:rPr>
              <a:t> </a:t>
            </a:r>
            <a:r>
              <a:rPr sz="4800" dirty="0">
                <a:latin typeface="Calibri"/>
                <a:cs typeface="Calibri"/>
              </a:rPr>
              <a:t>социальной</a:t>
            </a:r>
            <a:r>
              <a:rPr sz="4800" spc="-10" dirty="0">
                <a:latin typeface="Calibri"/>
                <a:cs typeface="Calibri"/>
              </a:rPr>
              <a:t> группы </a:t>
            </a:r>
            <a:r>
              <a:rPr sz="4800" spc="-1070" dirty="0">
                <a:latin typeface="Calibri"/>
                <a:cs typeface="Calibri"/>
              </a:rPr>
              <a:t> </a:t>
            </a:r>
            <a:r>
              <a:rPr sz="4800" spc="-10" dirty="0">
                <a:latin typeface="Calibri"/>
                <a:cs typeface="Calibri"/>
              </a:rPr>
              <a:t>заставляет</a:t>
            </a:r>
            <a:r>
              <a:rPr sz="4800" spc="-20" dirty="0">
                <a:latin typeface="Calibri"/>
                <a:cs typeface="Calibri"/>
              </a:rPr>
              <a:t> </a:t>
            </a:r>
            <a:r>
              <a:rPr sz="4800" spc="-30" dirty="0">
                <a:latin typeface="Calibri"/>
                <a:cs typeface="Calibri"/>
              </a:rPr>
              <a:t>подростка</a:t>
            </a:r>
            <a:r>
              <a:rPr sz="4800" spc="10" dirty="0">
                <a:latin typeface="Calibri"/>
                <a:cs typeface="Calibri"/>
              </a:rPr>
              <a:t> </a:t>
            </a:r>
            <a:r>
              <a:rPr sz="4800" spc="-20" dirty="0">
                <a:latin typeface="Calibri"/>
                <a:cs typeface="Calibri"/>
              </a:rPr>
              <a:t>держаться</a:t>
            </a:r>
            <a:endParaRPr sz="4800">
              <a:latin typeface="Calibri"/>
              <a:cs typeface="Calibri"/>
            </a:endParaRPr>
          </a:p>
          <a:p>
            <a:pPr marL="817244" marR="810260" algn="ctr">
              <a:lnSpc>
                <a:spcPct val="100000"/>
              </a:lnSpc>
              <a:spcBef>
                <a:spcPts val="5"/>
              </a:spcBef>
              <a:tabLst>
                <a:tab pos="2617470" algn="l"/>
              </a:tabLst>
            </a:pPr>
            <a:r>
              <a:rPr sz="4800" dirty="0">
                <a:latin typeface="Calibri"/>
                <a:cs typeface="Calibri"/>
              </a:rPr>
              <a:t>за</a:t>
            </a:r>
            <a:r>
              <a:rPr sz="4800" spc="-50" dirty="0">
                <a:latin typeface="Calibri"/>
                <a:cs typeface="Calibri"/>
              </a:rPr>
              <a:t> </a:t>
            </a:r>
            <a:r>
              <a:rPr sz="4800" dirty="0">
                <a:latin typeface="Calibri"/>
                <a:cs typeface="Calibri"/>
              </a:rPr>
              <a:t>виртуальные</a:t>
            </a:r>
            <a:r>
              <a:rPr sz="4800" spc="-45" dirty="0">
                <a:latin typeface="Calibri"/>
                <a:cs typeface="Calibri"/>
              </a:rPr>
              <a:t> </a:t>
            </a:r>
            <a:r>
              <a:rPr sz="4800" spc="-5" dirty="0">
                <a:latin typeface="Calibri"/>
                <a:cs typeface="Calibri"/>
              </a:rPr>
              <a:t>сообщества, </a:t>
            </a:r>
            <a:r>
              <a:rPr sz="4800" spc="-1070" dirty="0">
                <a:latin typeface="Calibri"/>
                <a:cs typeface="Calibri"/>
              </a:rPr>
              <a:t> </a:t>
            </a:r>
            <a:r>
              <a:rPr sz="4800" dirty="0">
                <a:latin typeface="Calibri"/>
                <a:cs typeface="Calibri"/>
              </a:rPr>
              <a:t>если </a:t>
            </a:r>
            <a:r>
              <a:rPr sz="4800" spc="-10" dirty="0">
                <a:latin typeface="Calibri"/>
                <a:cs typeface="Calibri"/>
              </a:rPr>
              <a:t>занятость </a:t>
            </a:r>
            <a:r>
              <a:rPr sz="4800" dirty="0">
                <a:latin typeface="Calibri"/>
                <a:cs typeface="Calibri"/>
              </a:rPr>
              <a:t>в </a:t>
            </a:r>
            <a:r>
              <a:rPr sz="4800" spc="-5" dirty="0">
                <a:latin typeface="Calibri"/>
                <a:cs typeface="Calibri"/>
              </a:rPr>
              <a:t>реальной </a:t>
            </a:r>
            <a:r>
              <a:rPr sz="4800" dirty="0">
                <a:latin typeface="Calibri"/>
                <a:cs typeface="Calibri"/>
              </a:rPr>
              <a:t> жизни	</a:t>
            </a:r>
            <a:r>
              <a:rPr sz="4800" spc="-25" dirty="0">
                <a:latin typeface="Calibri"/>
                <a:cs typeface="Calibri"/>
              </a:rPr>
              <a:t>отсутствует</a:t>
            </a:r>
            <a:endParaRPr sz="4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78557" y="331470"/>
            <a:ext cx="7531734" cy="723900"/>
          </a:xfrm>
          <a:custGeom>
            <a:avLst/>
            <a:gdLst/>
            <a:ahLst/>
            <a:cxnLst/>
            <a:rect l="l" t="t" r="r" b="b"/>
            <a:pathLst>
              <a:path w="7531734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7410958" y="0"/>
                </a:lnTo>
                <a:lnTo>
                  <a:pt x="7457938" y="9475"/>
                </a:lnTo>
                <a:lnTo>
                  <a:pt x="7496286" y="35321"/>
                </a:lnTo>
                <a:lnTo>
                  <a:pt x="7522132" y="73669"/>
                </a:lnTo>
                <a:lnTo>
                  <a:pt x="7531608" y="120650"/>
                </a:lnTo>
                <a:lnTo>
                  <a:pt x="7531608" y="603250"/>
                </a:lnTo>
                <a:lnTo>
                  <a:pt x="7522132" y="650230"/>
                </a:lnTo>
                <a:lnTo>
                  <a:pt x="7496286" y="688578"/>
                </a:lnTo>
                <a:lnTo>
                  <a:pt x="7457938" y="714424"/>
                </a:lnTo>
                <a:lnTo>
                  <a:pt x="7410958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124071" y="307924"/>
            <a:ext cx="363855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>
                <a:latin typeface="Calibri"/>
                <a:cs typeface="Calibri"/>
              </a:rPr>
              <a:t>КИБЕРинсайты</a:t>
            </a:r>
            <a:endParaRPr sz="44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787651" y="1741932"/>
            <a:ext cx="396240" cy="414655"/>
            <a:chOff x="1787651" y="1741932"/>
            <a:chExt cx="396240" cy="414655"/>
          </a:xfrm>
        </p:grpSpPr>
        <p:sp>
          <p:nvSpPr>
            <p:cNvPr id="8" name="object 8"/>
            <p:cNvSpPr/>
            <p:nvPr/>
          </p:nvSpPr>
          <p:spPr>
            <a:xfrm>
              <a:off x="1793747" y="1748028"/>
              <a:ext cx="384175" cy="402590"/>
            </a:xfrm>
            <a:custGeom>
              <a:avLst/>
              <a:gdLst/>
              <a:ahLst/>
              <a:cxnLst/>
              <a:rect l="l" t="t" r="r" b="b"/>
              <a:pathLst>
                <a:path w="384175" h="402589">
                  <a:moveTo>
                    <a:pt x="258190" y="0"/>
                  </a:moveTo>
                  <a:lnTo>
                    <a:pt x="192024" y="108076"/>
                  </a:lnTo>
                  <a:lnTo>
                    <a:pt x="148462" y="42799"/>
                  </a:lnTo>
                  <a:lnTo>
                    <a:pt x="130047" y="117729"/>
                  </a:lnTo>
                  <a:lnTo>
                    <a:pt x="6603" y="42799"/>
                  </a:lnTo>
                  <a:lnTo>
                    <a:pt x="82295" y="141859"/>
                  </a:lnTo>
                  <a:lnTo>
                    <a:pt x="0" y="160527"/>
                  </a:lnTo>
                  <a:lnTo>
                    <a:pt x="66166" y="219329"/>
                  </a:lnTo>
                  <a:lnTo>
                    <a:pt x="2412" y="271652"/>
                  </a:lnTo>
                  <a:lnTo>
                    <a:pt x="100710" y="259587"/>
                  </a:lnTo>
                  <a:lnTo>
                    <a:pt x="84708" y="328168"/>
                  </a:lnTo>
                  <a:lnTo>
                    <a:pt x="137159" y="291084"/>
                  </a:lnTo>
                  <a:lnTo>
                    <a:pt x="150875" y="402336"/>
                  </a:lnTo>
                  <a:lnTo>
                    <a:pt x="187197" y="278130"/>
                  </a:lnTo>
                  <a:lnTo>
                    <a:pt x="235584" y="367664"/>
                  </a:lnTo>
                  <a:lnTo>
                    <a:pt x="249300" y="269239"/>
                  </a:lnTo>
                  <a:lnTo>
                    <a:pt x="322579" y="337058"/>
                  </a:lnTo>
                  <a:lnTo>
                    <a:pt x="299338" y="241046"/>
                  </a:lnTo>
                  <a:lnTo>
                    <a:pt x="384047" y="247523"/>
                  </a:lnTo>
                  <a:lnTo>
                    <a:pt x="313054" y="195072"/>
                  </a:lnTo>
                  <a:lnTo>
                    <a:pt x="375157" y="151511"/>
                  </a:lnTo>
                  <a:lnTo>
                    <a:pt x="296925" y="136271"/>
                  </a:lnTo>
                  <a:lnTo>
                    <a:pt x="326770" y="83058"/>
                  </a:lnTo>
                  <a:lnTo>
                    <a:pt x="251713" y="99187"/>
                  </a:lnTo>
                  <a:lnTo>
                    <a:pt x="25819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793747" y="1748028"/>
              <a:ext cx="384175" cy="402590"/>
            </a:xfrm>
            <a:custGeom>
              <a:avLst/>
              <a:gdLst/>
              <a:ahLst/>
              <a:cxnLst/>
              <a:rect l="l" t="t" r="r" b="b"/>
              <a:pathLst>
                <a:path w="384175" h="402589">
                  <a:moveTo>
                    <a:pt x="192024" y="108076"/>
                  </a:moveTo>
                  <a:lnTo>
                    <a:pt x="258190" y="0"/>
                  </a:lnTo>
                  <a:lnTo>
                    <a:pt x="251713" y="99187"/>
                  </a:lnTo>
                  <a:lnTo>
                    <a:pt x="326770" y="83058"/>
                  </a:lnTo>
                  <a:lnTo>
                    <a:pt x="296925" y="136271"/>
                  </a:lnTo>
                  <a:lnTo>
                    <a:pt x="375157" y="151511"/>
                  </a:lnTo>
                  <a:lnTo>
                    <a:pt x="313054" y="195072"/>
                  </a:lnTo>
                  <a:lnTo>
                    <a:pt x="384047" y="247523"/>
                  </a:lnTo>
                  <a:lnTo>
                    <a:pt x="299338" y="241046"/>
                  </a:lnTo>
                  <a:lnTo>
                    <a:pt x="322579" y="337058"/>
                  </a:lnTo>
                  <a:lnTo>
                    <a:pt x="249300" y="269239"/>
                  </a:lnTo>
                  <a:lnTo>
                    <a:pt x="235584" y="367664"/>
                  </a:lnTo>
                  <a:lnTo>
                    <a:pt x="187197" y="278130"/>
                  </a:lnTo>
                  <a:lnTo>
                    <a:pt x="150875" y="402336"/>
                  </a:lnTo>
                  <a:lnTo>
                    <a:pt x="137159" y="291084"/>
                  </a:lnTo>
                  <a:lnTo>
                    <a:pt x="84708" y="328168"/>
                  </a:lnTo>
                  <a:lnTo>
                    <a:pt x="100710" y="259587"/>
                  </a:lnTo>
                  <a:lnTo>
                    <a:pt x="2412" y="271652"/>
                  </a:lnTo>
                  <a:lnTo>
                    <a:pt x="66166" y="219329"/>
                  </a:lnTo>
                  <a:lnTo>
                    <a:pt x="0" y="160527"/>
                  </a:lnTo>
                  <a:lnTo>
                    <a:pt x="82295" y="141859"/>
                  </a:lnTo>
                  <a:lnTo>
                    <a:pt x="6603" y="42799"/>
                  </a:lnTo>
                  <a:lnTo>
                    <a:pt x="130047" y="117729"/>
                  </a:lnTo>
                  <a:lnTo>
                    <a:pt x="148462" y="42799"/>
                  </a:lnTo>
                  <a:lnTo>
                    <a:pt x="192024" y="108076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37412" y="2086736"/>
            <a:ext cx="1042098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4800" b="0" spc="-10" dirty="0">
                <a:latin typeface="Calibri"/>
                <a:cs typeface="Calibri"/>
              </a:rPr>
              <a:t>сетевая</a:t>
            </a:r>
            <a:r>
              <a:rPr sz="4800" b="0" spc="-20" dirty="0">
                <a:latin typeface="Calibri"/>
                <a:cs typeface="Calibri"/>
              </a:rPr>
              <a:t> </a:t>
            </a:r>
            <a:r>
              <a:rPr sz="4800" b="0" spc="-5" dirty="0">
                <a:latin typeface="Calibri"/>
                <a:cs typeface="Calibri"/>
              </a:rPr>
              <a:t>активность </a:t>
            </a:r>
            <a:r>
              <a:rPr sz="4800" b="0" spc="-15" dirty="0">
                <a:latin typeface="Calibri"/>
                <a:cs typeface="Calibri"/>
              </a:rPr>
              <a:t>позволяет</a:t>
            </a:r>
            <a:endParaRPr sz="480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</a:pPr>
            <a:r>
              <a:rPr sz="4800" b="0" spc="-20" dirty="0">
                <a:latin typeface="Calibri"/>
                <a:cs typeface="Calibri"/>
              </a:rPr>
              <a:t>подростку </a:t>
            </a:r>
            <a:r>
              <a:rPr sz="4800" b="0" dirty="0">
                <a:latin typeface="Calibri"/>
                <a:cs typeface="Calibri"/>
              </a:rPr>
              <a:t>повысить уверенность в себе </a:t>
            </a:r>
            <a:r>
              <a:rPr sz="4800" b="0" spc="-1075" dirty="0">
                <a:latin typeface="Calibri"/>
                <a:cs typeface="Calibri"/>
              </a:rPr>
              <a:t> </a:t>
            </a:r>
            <a:r>
              <a:rPr sz="4800" b="0" dirty="0">
                <a:latin typeface="Calibri"/>
                <a:cs typeface="Calibri"/>
              </a:rPr>
              <a:t>и</a:t>
            </a:r>
            <a:r>
              <a:rPr sz="4800" b="0" spc="-5" dirty="0">
                <a:latin typeface="Calibri"/>
                <a:cs typeface="Calibri"/>
              </a:rPr>
              <a:t> снизить</a:t>
            </a:r>
            <a:r>
              <a:rPr sz="4800" b="0" spc="10" dirty="0">
                <a:latin typeface="Calibri"/>
                <a:cs typeface="Calibri"/>
              </a:rPr>
              <a:t> </a:t>
            </a:r>
            <a:r>
              <a:rPr sz="4800" b="0" spc="-5" dirty="0">
                <a:latin typeface="Calibri"/>
                <a:cs typeface="Calibri"/>
              </a:rPr>
              <a:t>тревожность,</a:t>
            </a:r>
            <a:endParaRPr sz="4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78966" y="4281932"/>
            <a:ext cx="912685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84045" marR="5080" indent="-1871980">
              <a:lnSpc>
                <a:spcPct val="100000"/>
              </a:lnSpc>
              <a:spcBef>
                <a:spcPts val="100"/>
              </a:spcBef>
            </a:pPr>
            <a:r>
              <a:rPr sz="4800" spc="-25" dirty="0">
                <a:latin typeface="Calibri"/>
                <a:cs typeface="Calibri"/>
              </a:rPr>
              <a:t>которая </a:t>
            </a:r>
            <a:r>
              <a:rPr sz="4800" spc="-10" dirty="0">
                <a:latin typeface="Calibri"/>
                <a:cs typeface="Calibri"/>
              </a:rPr>
              <a:t>возникает </a:t>
            </a:r>
            <a:r>
              <a:rPr sz="4800" dirty="0">
                <a:latin typeface="Calibri"/>
                <a:cs typeface="Calibri"/>
              </a:rPr>
              <a:t>в </a:t>
            </a:r>
            <a:r>
              <a:rPr sz="4800" spc="-20" dirty="0">
                <a:latin typeface="Calibri"/>
                <a:cs typeface="Calibri"/>
              </a:rPr>
              <a:t>подростковом </a:t>
            </a:r>
            <a:r>
              <a:rPr sz="4800" spc="-1075" dirty="0">
                <a:latin typeface="Calibri"/>
                <a:cs typeface="Calibri"/>
              </a:rPr>
              <a:t> </a:t>
            </a:r>
            <a:r>
              <a:rPr sz="4800" spc="-30" dirty="0">
                <a:latin typeface="Calibri"/>
                <a:cs typeface="Calibri"/>
              </a:rPr>
              <a:t>периоде</a:t>
            </a:r>
            <a:r>
              <a:rPr sz="4800" spc="20" dirty="0">
                <a:latin typeface="Calibri"/>
                <a:cs typeface="Calibri"/>
              </a:rPr>
              <a:t> </a:t>
            </a:r>
            <a:r>
              <a:rPr sz="4800" spc="-5" dirty="0">
                <a:latin typeface="Calibri"/>
                <a:cs typeface="Calibri"/>
              </a:rPr>
              <a:t>взросления</a:t>
            </a:r>
            <a:endParaRPr sz="48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178557" y="331470"/>
            <a:ext cx="7531734" cy="723900"/>
          </a:xfrm>
          <a:custGeom>
            <a:avLst/>
            <a:gdLst/>
            <a:ahLst/>
            <a:cxnLst/>
            <a:rect l="l" t="t" r="r" b="b"/>
            <a:pathLst>
              <a:path w="7531734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7410958" y="0"/>
                </a:lnTo>
                <a:lnTo>
                  <a:pt x="7457938" y="9475"/>
                </a:lnTo>
                <a:lnTo>
                  <a:pt x="7496286" y="35321"/>
                </a:lnTo>
                <a:lnTo>
                  <a:pt x="7522132" y="73669"/>
                </a:lnTo>
                <a:lnTo>
                  <a:pt x="7531608" y="120650"/>
                </a:lnTo>
                <a:lnTo>
                  <a:pt x="7531608" y="603250"/>
                </a:lnTo>
                <a:lnTo>
                  <a:pt x="7522132" y="650230"/>
                </a:lnTo>
                <a:lnTo>
                  <a:pt x="7496286" y="688578"/>
                </a:lnTo>
                <a:lnTo>
                  <a:pt x="7457938" y="714424"/>
                </a:lnTo>
                <a:lnTo>
                  <a:pt x="7410958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24071" y="307924"/>
            <a:ext cx="363855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spc="-5" dirty="0">
                <a:latin typeface="Calibri"/>
                <a:cs typeface="Calibri"/>
              </a:rPr>
              <a:t>КИБЕРинсайты</a:t>
            </a:r>
            <a:endParaRPr sz="44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712976" y="2045207"/>
            <a:ext cx="396240" cy="414655"/>
            <a:chOff x="1712976" y="2045207"/>
            <a:chExt cx="396240" cy="414655"/>
          </a:xfrm>
        </p:grpSpPr>
        <p:sp>
          <p:nvSpPr>
            <p:cNvPr id="9" name="object 9"/>
            <p:cNvSpPr/>
            <p:nvPr/>
          </p:nvSpPr>
          <p:spPr>
            <a:xfrm>
              <a:off x="1719072" y="2051303"/>
              <a:ext cx="384175" cy="402590"/>
            </a:xfrm>
            <a:custGeom>
              <a:avLst/>
              <a:gdLst/>
              <a:ahLst/>
              <a:cxnLst/>
              <a:rect l="l" t="t" r="r" b="b"/>
              <a:pathLst>
                <a:path w="384175" h="402589">
                  <a:moveTo>
                    <a:pt x="258190" y="0"/>
                  </a:moveTo>
                  <a:lnTo>
                    <a:pt x="192023" y="108076"/>
                  </a:lnTo>
                  <a:lnTo>
                    <a:pt x="148462" y="42799"/>
                  </a:lnTo>
                  <a:lnTo>
                    <a:pt x="130047" y="117729"/>
                  </a:lnTo>
                  <a:lnTo>
                    <a:pt x="6603" y="42799"/>
                  </a:lnTo>
                  <a:lnTo>
                    <a:pt x="82295" y="141859"/>
                  </a:lnTo>
                  <a:lnTo>
                    <a:pt x="0" y="160528"/>
                  </a:lnTo>
                  <a:lnTo>
                    <a:pt x="66166" y="219329"/>
                  </a:lnTo>
                  <a:lnTo>
                    <a:pt x="2412" y="271653"/>
                  </a:lnTo>
                  <a:lnTo>
                    <a:pt x="100710" y="259587"/>
                  </a:lnTo>
                  <a:lnTo>
                    <a:pt x="84708" y="328168"/>
                  </a:lnTo>
                  <a:lnTo>
                    <a:pt x="137159" y="291084"/>
                  </a:lnTo>
                  <a:lnTo>
                    <a:pt x="150875" y="402336"/>
                  </a:lnTo>
                  <a:lnTo>
                    <a:pt x="187197" y="278130"/>
                  </a:lnTo>
                  <a:lnTo>
                    <a:pt x="235584" y="367665"/>
                  </a:lnTo>
                  <a:lnTo>
                    <a:pt x="249300" y="269240"/>
                  </a:lnTo>
                  <a:lnTo>
                    <a:pt x="322579" y="337058"/>
                  </a:lnTo>
                  <a:lnTo>
                    <a:pt x="299338" y="241046"/>
                  </a:lnTo>
                  <a:lnTo>
                    <a:pt x="384047" y="247523"/>
                  </a:lnTo>
                  <a:lnTo>
                    <a:pt x="313054" y="195072"/>
                  </a:lnTo>
                  <a:lnTo>
                    <a:pt x="375157" y="151511"/>
                  </a:lnTo>
                  <a:lnTo>
                    <a:pt x="296925" y="136271"/>
                  </a:lnTo>
                  <a:lnTo>
                    <a:pt x="326770" y="83058"/>
                  </a:lnTo>
                  <a:lnTo>
                    <a:pt x="251713" y="99187"/>
                  </a:lnTo>
                  <a:lnTo>
                    <a:pt x="25819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719072" y="2051303"/>
              <a:ext cx="384175" cy="402590"/>
            </a:xfrm>
            <a:custGeom>
              <a:avLst/>
              <a:gdLst/>
              <a:ahLst/>
              <a:cxnLst/>
              <a:rect l="l" t="t" r="r" b="b"/>
              <a:pathLst>
                <a:path w="384175" h="402589">
                  <a:moveTo>
                    <a:pt x="192023" y="108076"/>
                  </a:moveTo>
                  <a:lnTo>
                    <a:pt x="258190" y="0"/>
                  </a:lnTo>
                  <a:lnTo>
                    <a:pt x="251713" y="99187"/>
                  </a:lnTo>
                  <a:lnTo>
                    <a:pt x="326770" y="83058"/>
                  </a:lnTo>
                  <a:lnTo>
                    <a:pt x="296925" y="136271"/>
                  </a:lnTo>
                  <a:lnTo>
                    <a:pt x="375157" y="151511"/>
                  </a:lnTo>
                  <a:lnTo>
                    <a:pt x="313054" y="195072"/>
                  </a:lnTo>
                  <a:lnTo>
                    <a:pt x="384047" y="247523"/>
                  </a:lnTo>
                  <a:lnTo>
                    <a:pt x="299338" y="241046"/>
                  </a:lnTo>
                  <a:lnTo>
                    <a:pt x="322579" y="337058"/>
                  </a:lnTo>
                  <a:lnTo>
                    <a:pt x="249300" y="269240"/>
                  </a:lnTo>
                  <a:lnTo>
                    <a:pt x="235584" y="367665"/>
                  </a:lnTo>
                  <a:lnTo>
                    <a:pt x="187197" y="278130"/>
                  </a:lnTo>
                  <a:lnTo>
                    <a:pt x="150875" y="402336"/>
                  </a:lnTo>
                  <a:lnTo>
                    <a:pt x="137159" y="291084"/>
                  </a:lnTo>
                  <a:lnTo>
                    <a:pt x="84708" y="328168"/>
                  </a:lnTo>
                  <a:lnTo>
                    <a:pt x="100710" y="259587"/>
                  </a:lnTo>
                  <a:lnTo>
                    <a:pt x="2412" y="271653"/>
                  </a:lnTo>
                  <a:lnTo>
                    <a:pt x="66166" y="219329"/>
                  </a:lnTo>
                  <a:lnTo>
                    <a:pt x="0" y="160528"/>
                  </a:lnTo>
                  <a:lnTo>
                    <a:pt x="82295" y="141859"/>
                  </a:lnTo>
                  <a:lnTo>
                    <a:pt x="6603" y="42799"/>
                  </a:lnTo>
                  <a:lnTo>
                    <a:pt x="130047" y="117729"/>
                  </a:lnTo>
                  <a:lnTo>
                    <a:pt x="148462" y="42799"/>
                  </a:lnTo>
                  <a:lnTo>
                    <a:pt x="192023" y="108076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2178557" y="331470"/>
            <a:ext cx="7531734" cy="723900"/>
          </a:xfrm>
          <a:custGeom>
            <a:avLst/>
            <a:gdLst/>
            <a:ahLst/>
            <a:cxnLst/>
            <a:rect l="l" t="t" r="r" b="b"/>
            <a:pathLst>
              <a:path w="7531734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7410958" y="0"/>
                </a:lnTo>
                <a:lnTo>
                  <a:pt x="7457938" y="9475"/>
                </a:lnTo>
                <a:lnTo>
                  <a:pt x="7496286" y="35321"/>
                </a:lnTo>
                <a:lnTo>
                  <a:pt x="7522132" y="73669"/>
                </a:lnTo>
                <a:lnTo>
                  <a:pt x="7531608" y="120650"/>
                </a:lnTo>
                <a:lnTo>
                  <a:pt x="7531608" y="603250"/>
                </a:lnTo>
                <a:lnTo>
                  <a:pt x="7522132" y="650230"/>
                </a:lnTo>
                <a:lnTo>
                  <a:pt x="7496286" y="688578"/>
                </a:lnTo>
                <a:lnTo>
                  <a:pt x="7457938" y="714424"/>
                </a:lnTo>
                <a:lnTo>
                  <a:pt x="7410958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49807" y="307924"/>
            <a:ext cx="9753600" cy="5584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158115" algn="ctr">
              <a:lnSpc>
                <a:spcPct val="100000"/>
              </a:lnSpc>
              <a:spcBef>
                <a:spcPts val="105"/>
              </a:spcBef>
            </a:pPr>
            <a:r>
              <a:rPr sz="4400" b="1" spc="-5" dirty="0">
                <a:latin typeface="Calibri"/>
                <a:cs typeface="Calibri"/>
              </a:rPr>
              <a:t>КИБЕРинсайты</a:t>
            </a:r>
            <a:endParaRPr sz="44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4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500">
              <a:latin typeface="Calibri"/>
              <a:cs typeface="Calibri"/>
            </a:endParaRPr>
          </a:p>
          <a:p>
            <a:pPr marL="894715" marR="890269" algn="ctr">
              <a:lnSpc>
                <a:spcPct val="100000"/>
              </a:lnSpc>
            </a:pPr>
            <a:r>
              <a:rPr sz="4800" spc="-10" dirty="0">
                <a:latin typeface="Calibri"/>
                <a:cs typeface="Calibri"/>
              </a:rPr>
              <a:t>стремление</a:t>
            </a:r>
            <a:r>
              <a:rPr sz="4800" dirty="0">
                <a:latin typeface="Calibri"/>
                <a:cs typeface="Calibri"/>
              </a:rPr>
              <a:t> уйти</a:t>
            </a:r>
            <a:r>
              <a:rPr sz="4800" spc="-20" dirty="0">
                <a:latin typeface="Calibri"/>
                <a:cs typeface="Calibri"/>
              </a:rPr>
              <a:t> </a:t>
            </a:r>
            <a:r>
              <a:rPr sz="4800" spc="-15" dirty="0">
                <a:latin typeface="Calibri"/>
                <a:cs typeface="Calibri"/>
              </a:rPr>
              <a:t>от</a:t>
            </a:r>
            <a:r>
              <a:rPr sz="4800" spc="-5" dirty="0">
                <a:latin typeface="Calibri"/>
                <a:cs typeface="Calibri"/>
              </a:rPr>
              <a:t> осознания </a:t>
            </a:r>
            <a:r>
              <a:rPr sz="4800" spc="-1070" dirty="0">
                <a:latin typeface="Calibri"/>
                <a:cs typeface="Calibri"/>
              </a:rPr>
              <a:t> </a:t>
            </a:r>
            <a:r>
              <a:rPr sz="4800" spc="-10" dirty="0">
                <a:latin typeface="Calibri"/>
                <a:cs typeface="Calibri"/>
              </a:rPr>
              <a:t>несправедливости </a:t>
            </a:r>
            <a:r>
              <a:rPr sz="4800" spc="-5" dirty="0">
                <a:latin typeface="Calibri"/>
                <a:cs typeface="Calibri"/>
              </a:rPr>
              <a:t>мира,</a:t>
            </a:r>
            <a:endParaRPr sz="4800"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4800" spc="-5" dirty="0">
                <a:latin typeface="Calibri"/>
                <a:cs typeface="Calibri"/>
              </a:rPr>
              <a:t>разочарований </a:t>
            </a:r>
            <a:r>
              <a:rPr sz="4800" dirty="0">
                <a:latin typeface="Calibri"/>
                <a:cs typeface="Calibri"/>
              </a:rPr>
              <a:t>и утрат </a:t>
            </a:r>
            <a:r>
              <a:rPr sz="4800" spc="-20" dirty="0">
                <a:latin typeface="Calibri"/>
                <a:cs typeface="Calibri"/>
              </a:rPr>
              <a:t>легко </a:t>
            </a:r>
            <a:r>
              <a:rPr sz="4800" spc="-10" dirty="0">
                <a:latin typeface="Calibri"/>
                <a:cs typeface="Calibri"/>
              </a:rPr>
              <a:t>цепляет </a:t>
            </a:r>
            <a:r>
              <a:rPr sz="4800" spc="-1075" dirty="0">
                <a:latin typeface="Calibri"/>
                <a:cs typeface="Calibri"/>
              </a:rPr>
              <a:t> </a:t>
            </a:r>
            <a:r>
              <a:rPr sz="4800" spc="-35" dirty="0">
                <a:latin typeface="Calibri"/>
                <a:cs typeface="Calibri"/>
              </a:rPr>
              <a:t>молодых</a:t>
            </a:r>
            <a:r>
              <a:rPr sz="4800" spc="-10" dirty="0">
                <a:latin typeface="Calibri"/>
                <a:cs typeface="Calibri"/>
              </a:rPr>
              <a:t> </a:t>
            </a:r>
            <a:r>
              <a:rPr sz="4800" spc="-40" dirty="0">
                <a:latin typeface="Calibri"/>
                <a:cs typeface="Calibri"/>
              </a:rPr>
              <a:t>людей</a:t>
            </a:r>
            <a:r>
              <a:rPr sz="4800" dirty="0">
                <a:latin typeface="Calibri"/>
                <a:cs typeface="Calibri"/>
              </a:rPr>
              <a:t> на</a:t>
            </a:r>
            <a:r>
              <a:rPr sz="4800" spc="-25" dirty="0">
                <a:latin typeface="Calibri"/>
                <a:cs typeface="Calibri"/>
              </a:rPr>
              <a:t> </a:t>
            </a:r>
            <a:r>
              <a:rPr sz="4800" spc="-10" dirty="0">
                <a:latin typeface="Calibri"/>
                <a:cs typeface="Calibri"/>
              </a:rPr>
              <a:t>действия</a:t>
            </a:r>
            <a:endParaRPr sz="4800">
              <a:latin typeface="Calibri"/>
              <a:cs typeface="Calibri"/>
            </a:endParaRPr>
          </a:p>
          <a:p>
            <a:pPr marL="1905" algn="ctr">
              <a:lnSpc>
                <a:spcPct val="100000"/>
              </a:lnSpc>
            </a:pPr>
            <a:r>
              <a:rPr sz="4800" spc="-10" dirty="0">
                <a:latin typeface="Calibri"/>
                <a:cs typeface="Calibri"/>
              </a:rPr>
              <a:t>противоправного</a:t>
            </a:r>
            <a:r>
              <a:rPr sz="4800" spc="15" dirty="0">
                <a:latin typeface="Calibri"/>
                <a:cs typeface="Calibri"/>
              </a:rPr>
              <a:t> </a:t>
            </a:r>
            <a:r>
              <a:rPr sz="4800" spc="-10" dirty="0">
                <a:latin typeface="Calibri"/>
                <a:cs typeface="Calibri"/>
              </a:rPr>
              <a:t>характера </a:t>
            </a:r>
            <a:r>
              <a:rPr sz="4800" dirty="0">
                <a:latin typeface="Calibri"/>
                <a:cs typeface="Calibri"/>
              </a:rPr>
              <a:t>в</a:t>
            </a:r>
            <a:r>
              <a:rPr sz="4800" spc="-15" dirty="0">
                <a:latin typeface="Calibri"/>
                <a:cs typeface="Calibri"/>
              </a:rPr>
              <a:t> </a:t>
            </a:r>
            <a:r>
              <a:rPr sz="4800" spc="-10" dirty="0">
                <a:latin typeface="Calibri"/>
                <a:cs typeface="Calibri"/>
              </a:rPr>
              <a:t>сети</a:t>
            </a:r>
            <a:endParaRPr sz="48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687067" y="2100072"/>
            <a:ext cx="396240" cy="414655"/>
            <a:chOff x="1687067" y="2100072"/>
            <a:chExt cx="396240" cy="414655"/>
          </a:xfrm>
        </p:grpSpPr>
        <p:sp>
          <p:nvSpPr>
            <p:cNvPr id="7" name="object 7"/>
            <p:cNvSpPr/>
            <p:nvPr/>
          </p:nvSpPr>
          <p:spPr>
            <a:xfrm>
              <a:off x="1693163" y="2106168"/>
              <a:ext cx="384175" cy="402590"/>
            </a:xfrm>
            <a:custGeom>
              <a:avLst/>
              <a:gdLst/>
              <a:ahLst/>
              <a:cxnLst/>
              <a:rect l="l" t="t" r="r" b="b"/>
              <a:pathLst>
                <a:path w="384175" h="402589">
                  <a:moveTo>
                    <a:pt x="258191" y="0"/>
                  </a:moveTo>
                  <a:lnTo>
                    <a:pt x="192024" y="108077"/>
                  </a:lnTo>
                  <a:lnTo>
                    <a:pt x="148462" y="42799"/>
                  </a:lnTo>
                  <a:lnTo>
                    <a:pt x="130048" y="117729"/>
                  </a:lnTo>
                  <a:lnTo>
                    <a:pt x="6604" y="42799"/>
                  </a:lnTo>
                  <a:lnTo>
                    <a:pt x="82296" y="141859"/>
                  </a:lnTo>
                  <a:lnTo>
                    <a:pt x="0" y="160528"/>
                  </a:lnTo>
                  <a:lnTo>
                    <a:pt x="66167" y="219329"/>
                  </a:lnTo>
                  <a:lnTo>
                    <a:pt x="2412" y="271653"/>
                  </a:lnTo>
                  <a:lnTo>
                    <a:pt x="100711" y="259587"/>
                  </a:lnTo>
                  <a:lnTo>
                    <a:pt x="84709" y="328168"/>
                  </a:lnTo>
                  <a:lnTo>
                    <a:pt x="137160" y="291084"/>
                  </a:lnTo>
                  <a:lnTo>
                    <a:pt x="150875" y="402336"/>
                  </a:lnTo>
                  <a:lnTo>
                    <a:pt x="187198" y="278130"/>
                  </a:lnTo>
                  <a:lnTo>
                    <a:pt x="235585" y="367665"/>
                  </a:lnTo>
                  <a:lnTo>
                    <a:pt x="249300" y="269240"/>
                  </a:lnTo>
                  <a:lnTo>
                    <a:pt x="322580" y="337058"/>
                  </a:lnTo>
                  <a:lnTo>
                    <a:pt x="299338" y="241046"/>
                  </a:lnTo>
                  <a:lnTo>
                    <a:pt x="384048" y="247523"/>
                  </a:lnTo>
                  <a:lnTo>
                    <a:pt x="313055" y="195072"/>
                  </a:lnTo>
                  <a:lnTo>
                    <a:pt x="375158" y="151511"/>
                  </a:lnTo>
                  <a:lnTo>
                    <a:pt x="296925" y="136271"/>
                  </a:lnTo>
                  <a:lnTo>
                    <a:pt x="326771" y="83058"/>
                  </a:lnTo>
                  <a:lnTo>
                    <a:pt x="251713" y="99187"/>
                  </a:lnTo>
                  <a:lnTo>
                    <a:pt x="258191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693163" y="2106168"/>
              <a:ext cx="384175" cy="402590"/>
            </a:xfrm>
            <a:custGeom>
              <a:avLst/>
              <a:gdLst/>
              <a:ahLst/>
              <a:cxnLst/>
              <a:rect l="l" t="t" r="r" b="b"/>
              <a:pathLst>
                <a:path w="384175" h="402589">
                  <a:moveTo>
                    <a:pt x="192024" y="108077"/>
                  </a:moveTo>
                  <a:lnTo>
                    <a:pt x="258191" y="0"/>
                  </a:lnTo>
                  <a:lnTo>
                    <a:pt x="251713" y="99187"/>
                  </a:lnTo>
                  <a:lnTo>
                    <a:pt x="326771" y="83058"/>
                  </a:lnTo>
                  <a:lnTo>
                    <a:pt x="296925" y="136271"/>
                  </a:lnTo>
                  <a:lnTo>
                    <a:pt x="375158" y="151511"/>
                  </a:lnTo>
                  <a:lnTo>
                    <a:pt x="313055" y="195072"/>
                  </a:lnTo>
                  <a:lnTo>
                    <a:pt x="384048" y="247523"/>
                  </a:lnTo>
                  <a:lnTo>
                    <a:pt x="299338" y="241046"/>
                  </a:lnTo>
                  <a:lnTo>
                    <a:pt x="322580" y="337058"/>
                  </a:lnTo>
                  <a:lnTo>
                    <a:pt x="249300" y="269240"/>
                  </a:lnTo>
                  <a:lnTo>
                    <a:pt x="235585" y="367665"/>
                  </a:lnTo>
                  <a:lnTo>
                    <a:pt x="187198" y="278130"/>
                  </a:lnTo>
                  <a:lnTo>
                    <a:pt x="150875" y="402336"/>
                  </a:lnTo>
                  <a:lnTo>
                    <a:pt x="137160" y="291084"/>
                  </a:lnTo>
                  <a:lnTo>
                    <a:pt x="84709" y="328168"/>
                  </a:lnTo>
                  <a:lnTo>
                    <a:pt x="100711" y="259587"/>
                  </a:lnTo>
                  <a:lnTo>
                    <a:pt x="2412" y="271653"/>
                  </a:lnTo>
                  <a:lnTo>
                    <a:pt x="66167" y="219329"/>
                  </a:lnTo>
                  <a:lnTo>
                    <a:pt x="0" y="160528"/>
                  </a:lnTo>
                  <a:lnTo>
                    <a:pt x="82296" y="141859"/>
                  </a:lnTo>
                  <a:lnTo>
                    <a:pt x="6604" y="42799"/>
                  </a:lnTo>
                  <a:lnTo>
                    <a:pt x="130048" y="117729"/>
                  </a:lnTo>
                  <a:lnTo>
                    <a:pt x="148462" y="42799"/>
                  </a:lnTo>
                  <a:lnTo>
                    <a:pt x="192024" y="108077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64386" y="331470"/>
            <a:ext cx="8970645" cy="723900"/>
          </a:xfrm>
          <a:custGeom>
            <a:avLst/>
            <a:gdLst/>
            <a:ahLst/>
            <a:cxnLst/>
            <a:rect l="l" t="t" r="r" b="b"/>
            <a:pathLst>
              <a:path w="8970645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8849614" y="0"/>
                </a:lnTo>
                <a:lnTo>
                  <a:pt x="8896594" y="9475"/>
                </a:lnTo>
                <a:lnTo>
                  <a:pt x="8934942" y="35321"/>
                </a:lnTo>
                <a:lnTo>
                  <a:pt x="8960788" y="73669"/>
                </a:lnTo>
                <a:lnTo>
                  <a:pt x="8970264" y="120650"/>
                </a:lnTo>
                <a:lnTo>
                  <a:pt x="8970264" y="603250"/>
                </a:lnTo>
                <a:lnTo>
                  <a:pt x="8960788" y="650230"/>
                </a:lnTo>
                <a:lnTo>
                  <a:pt x="8934942" y="688578"/>
                </a:lnTo>
                <a:lnTo>
                  <a:pt x="8896594" y="714424"/>
                </a:lnTo>
                <a:lnTo>
                  <a:pt x="8849614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818894" y="410337"/>
            <a:ext cx="846074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latin typeface="Calibri"/>
                <a:cs typeface="Calibri"/>
              </a:rPr>
              <a:t>ПОТРЕБНОСТИ </a:t>
            </a:r>
            <a:r>
              <a:rPr sz="3200" b="1" spc="-15" dirty="0">
                <a:latin typeface="Calibri"/>
                <a:cs typeface="Calibri"/>
              </a:rPr>
              <a:t>ПОДРОСТКОВ</a:t>
            </a:r>
            <a:r>
              <a:rPr sz="3200" b="1" spc="-4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КАК</a:t>
            </a:r>
            <a:r>
              <a:rPr sz="3200" b="1" spc="-5" dirty="0">
                <a:latin typeface="Calibri"/>
                <a:cs typeface="Calibri"/>
              </a:rPr>
              <a:t> </a:t>
            </a:r>
            <a:r>
              <a:rPr sz="3200" b="1" spc="-20" dirty="0">
                <a:latin typeface="Calibri"/>
                <a:cs typeface="Calibri"/>
              </a:rPr>
              <a:t>ТОЧКИ</a:t>
            </a:r>
            <a:r>
              <a:rPr sz="3200" b="1" spc="-15" dirty="0">
                <a:latin typeface="Calibri"/>
                <a:cs typeface="Calibri"/>
              </a:rPr>
              <a:t> </a:t>
            </a:r>
            <a:r>
              <a:rPr sz="3200" b="1" spc="-5" dirty="0">
                <a:latin typeface="Calibri"/>
                <a:cs typeface="Calibri"/>
              </a:rPr>
              <a:t>РИСКА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743201" y="1720418"/>
            <a:ext cx="832294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60" dirty="0">
                <a:latin typeface="Calibri"/>
                <a:cs typeface="Calibri"/>
              </a:rPr>
              <a:t>КТО</a:t>
            </a:r>
            <a:r>
              <a:rPr sz="6000" spc="-40" dirty="0">
                <a:latin typeface="Calibri"/>
                <a:cs typeface="Calibri"/>
              </a:rPr>
              <a:t> </a:t>
            </a:r>
            <a:r>
              <a:rPr sz="6000" spc="-5" dirty="0">
                <a:latin typeface="Calibri"/>
                <a:cs typeface="Calibri"/>
              </a:rPr>
              <a:t>ФОРМИРУЕТ</a:t>
            </a:r>
            <a:r>
              <a:rPr sz="6000" spc="-35" dirty="0">
                <a:latin typeface="Calibri"/>
                <a:cs typeface="Calibri"/>
              </a:rPr>
              <a:t> </a:t>
            </a:r>
            <a:r>
              <a:rPr sz="6000" spc="-25" dirty="0">
                <a:latin typeface="Calibri"/>
                <a:cs typeface="Calibri"/>
              </a:rPr>
              <a:t>СРЕДУ?</a:t>
            </a:r>
            <a:endParaRPr sz="6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57400" y="3091899"/>
            <a:ext cx="7391400" cy="272189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49350" marR="1135380" algn="ctr">
              <a:lnSpc>
                <a:spcPct val="100000"/>
              </a:lnSpc>
              <a:spcBef>
                <a:spcPts val="105"/>
              </a:spcBef>
            </a:pPr>
            <a:r>
              <a:rPr sz="4400" spc="-5" dirty="0" err="1">
                <a:latin typeface="Microsoft Sans Serif"/>
                <a:cs typeface="Microsoft Sans Serif"/>
              </a:rPr>
              <a:t>р</a:t>
            </a:r>
            <a:r>
              <a:rPr sz="4400" spc="-100" dirty="0" err="1">
                <a:latin typeface="Microsoft Sans Serif"/>
                <a:cs typeface="Microsoft Sans Serif"/>
              </a:rPr>
              <a:t>о</a:t>
            </a:r>
            <a:r>
              <a:rPr sz="4400" spc="-5" dirty="0" err="1">
                <a:latin typeface="Microsoft Sans Serif"/>
                <a:cs typeface="Microsoft Sans Serif"/>
              </a:rPr>
              <a:t>ди</a:t>
            </a:r>
            <a:r>
              <a:rPr sz="4400" spc="-55" dirty="0" err="1">
                <a:latin typeface="Microsoft Sans Serif"/>
                <a:cs typeface="Microsoft Sans Serif"/>
              </a:rPr>
              <a:t>т</a:t>
            </a:r>
            <a:r>
              <a:rPr sz="4400" spc="-150" dirty="0" err="1">
                <a:latin typeface="Microsoft Sans Serif"/>
                <a:cs typeface="Microsoft Sans Serif"/>
              </a:rPr>
              <a:t>е</a:t>
            </a:r>
            <a:r>
              <a:rPr sz="4400" spc="10" dirty="0" err="1">
                <a:latin typeface="Microsoft Sans Serif"/>
                <a:cs typeface="Microsoft Sans Serif"/>
              </a:rPr>
              <a:t>л</a:t>
            </a:r>
            <a:r>
              <a:rPr lang="ru-RU" sz="4400" spc="10" dirty="0">
                <a:latin typeface="Microsoft Sans Serif"/>
                <a:cs typeface="Microsoft Sans Serif"/>
              </a:rPr>
              <a:t>и</a:t>
            </a:r>
            <a:r>
              <a:rPr sz="4400" spc="10" dirty="0">
                <a:latin typeface="Microsoft Sans Serif"/>
                <a:cs typeface="Microsoft Sans Serif"/>
              </a:rPr>
              <a:t>?  </a:t>
            </a:r>
            <a:r>
              <a:rPr sz="4400" spc="-35" dirty="0">
                <a:latin typeface="Microsoft Sans Serif"/>
                <a:cs typeface="Microsoft Sans Serif"/>
              </a:rPr>
              <a:t>друзья?</a:t>
            </a:r>
            <a:endParaRPr sz="4400" dirty="0">
              <a:latin typeface="Microsoft Sans Serif"/>
              <a:cs typeface="Microsoft Sans Serif"/>
            </a:endParaRPr>
          </a:p>
          <a:p>
            <a:pPr marL="12065" marR="5080" algn="ctr">
              <a:lnSpc>
                <a:spcPct val="100000"/>
              </a:lnSpc>
            </a:pPr>
            <a:r>
              <a:rPr sz="4400" spc="-90" dirty="0">
                <a:latin typeface="Microsoft Sans Serif"/>
                <a:cs typeface="Microsoft Sans Serif"/>
              </a:rPr>
              <a:t>близкие</a:t>
            </a:r>
            <a:r>
              <a:rPr sz="4400" spc="-10" dirty="0">
                <a:latin typeface="Microsoft Sans Serif"/>
                <a:cs typeface="Microsoft Sans Serif"/>
              </a:rPr>
              <a:t> </a:t>
            </a:r>
            <a:r>
              <a:rPr sz="4400" spc="-25" dirty="0">
                <a:latin typeface="Microsoft Sans Serif"/>
                <a:cs typeface="Microsoft Sans Serif"/>
              </a:rPr>
              <a:t>взрослые? </a:t>
            </a:r>
            <a:r>
              <a:rPr sz="4400" spc="-1155" dirty="0">
                <a:latin typeface="Microsoft Sans Serif"/>
                <a:cs typeface="Microsoft Sans Serif"/>
              </a:rPr>
              <a:t> </a:t>
            </a:r>
            <a:endParaRPr lang="ru-RU" sz="4400" spc="-1155" dirty="0">
              <a:latin typeface="Microsoft Sans Serif"/>
              <a:cs typeface="Microsoft Sans Serif"/>
            </a:endParaRPr>
          </a:p>
          <a:p>
            <a:pPr marL="12065" marR="5080" algn="ctr">
              <a:lnSpc>
                <a:spcPct val="100000"/>
              </a:lnSpc>
            </a:pPr>
            <a:r>
              <a:rPr sz="4400" dirty="0">
                <a:latin typeface="Microsoft Sans Serif"/>
                <a:cs typeface="Microsoft Sans Serif"/>
              </a:rPr>
              <a:t>я</a:t>
            </a:r>
            <a:r>
              <a:rPr sz="4400" spc="50" dirty="0">
                <a:latin typeface="Microsoft Sans Serif"/>
                <a:cs typeface="Microsoft Sans Serif"/>
              </a:rPr>
              <a:t> </a:t>
            </a:r>
            <a:r>
              <a:rPr sz="4400" spc="-30" dirty="0">
                <a:latin typeface="Microsoft Sans Serif"/>
                <a:cs typeface="Microsoft Sans Serif"/>
              </a:rPr>
              <a:t>сам?</a:t>
            </a:r>
            <a:endParaRPr sz="4400" dirty="0">
              <a:latin typeface="Microsoft Sans Serif"/>
              <a:cs typeface="Microsoft Sans Serif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76832" y="5092395"/>
            <a:ext cx="898398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spc="-60" dirty="0">
                <a:latin typeface="Palatino Linotype"/>
                <a:cs typeface="Palatino Linotype"/>
              </a:rPr>
              <a:t>Интерне</a:t>
            </a:r>
            <a:r>
              <a:rPr sz="6000" b="1" spc="-50" dirty="0">
                <a:latin typeface="Palatino Linotype"/>
                <a:cs typeface="Palatino Linotype"/>
              </a:rPr>
              <a:t>т</a:t>
            </a:r>
            <a:r>
              <a:rPr sz="6000" b="1" spc="180" dirty="0">
                <a:latin typeface="Palatino Linotype"/>
                <a:cs typeface="Palatino Linotype"/>
              </a:rPr>
              <a:t> </a:t>
            </a:r>
            <a:r>
              <a:rPr sz="6000" b="1" spc="-800" dirty="0">
                <a:latin typeface="Palatino Linotype"/>
                <a:cs typeface="Palatino Linotype"/>
              </a:rPr>
              <a:t>ПОМНИ</a:t>
            </a:r>
            <a:r>
              <a:rPr sz="6000" b="1" spc="-615" dirty="0">
                <a:latin typeface="Palatino Linotype"/>
                <a:cs typeface="Palatino Linotype"/>
              </a:rPr>
              <a:t>Т</a:t>
            </a:r>
            <a:r>
              <a:rPr sz="6000" b="1" spc="140" dirty="0">
                <a:latin typeface="Palatino Linotype"/>
                <a:cs typeface="Palatino Linotype"/>
              </a:rPr>
              <a:t> </a:t>
            </a:r>
            <a:r>
              <a:rPr sz="6000" b="1" spc="425" dirty="0">
                <a:latin typeface="Palatino Linotype"/>
                <a:cs typeface="Palatino Linotype"/>
              </a:rPr>
              <a:t>всё!</a:t>
            </a:r>
            <a:endParaRPr sz="6000">
              <a:latin typeface="Palatino Linotype"/>
              <a:cs typeface="Palatino Linotyp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456182" y="265938"/>
            <a:ext cx="9191625" cy="723900"/>
          </a:xfrm>
          <a:custGeom>
            <a:avLst/>
            <a:gdLst/>
            <a:ahLst/>
            <a:cxnLst/>
            <a:rect l="l" t="t" r="r" b="b"/>
            <a:pathLst>
              <a:path w="9191625" h="723900">
                <a:moveTo>
                  <a:pt x="0" y="120649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9070594" y="0"/>
                </a:lnTo>
                <a:lnTo>
                  <a:pt x="9117574" y="9475"/>
                </a:lnTo>
                <a:lnTo>
                  <a:pt x="9155922" y="35321"/>
                </a:lnTo>
                <a:lnTo>
                  <a:pt x="9181768" y="73669"/>
                </a:lnTo>
                <a:lnTo>
                  <a:pt x="9191244" y="120649"/>
                </a:lnTo>
                <a:lnTo>
                  <a:pt x="9191244" y="603249"/>
                </a:lnTo>
                <a:lnTo>
                  <a:pt x="9181768" y="650230"/>
                </a:lnTo>
                <a:lnTo>
                  <a:pt x="9155922" y="688578"/>
                </a:lnTo>
                <a:lnTo>
                  <a:pt x="9117574" y="714424"/>
                </a:lnTo>
                <a:lnTo>
                  <a:pt x="9070594" y="723899"/>
                </a:lnTo>
                <a:lnTo>
                  <a:pt x="120650" y="723899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49"/>
                </a:lnTo>
                <a:lnTo>
                  <a:pt x="0" y="120649"/>
                </a:lnTo>
                <a:close/>
              </a:path>
            </a:pathLst>
          </a:custGeom>
          <a:ln w="28955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86457" y="277748"/>
            <a:ext cx="83312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latin typeface="Calibri"/>
                <a:cs typeface="Calibri"/>
              </a:rPr>
              <a:t>СОЦИАЛЬНЫЙ </a:t>
            </a:r>
            <a:r>
              <a:rPr sz="4000" spc="-5" dirty="0">
                <a:latin typeface="Calibri"/>
                <a:cs typeface="Calibri"/>
              </a:rPr>
              <a:t>ЦИФРОВОЙ</a:t>
            </a:r>
            <a:r>
              <a:rPr sz="4000" spc="-2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ПРОФИЛЬ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14715" y="1432560"/>
            <a:ext cx="3665305" cy="315127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2010" y="296418"/>
            <a:ext cx="10474960" cy="958850"/>
          </a:xfrm>
          <a:custGeom>
            <a:avLst/>
            <a:gdLst/>
            <a:ahLst/>
            <a:cxnLst/>
            <a:rect l="l" t="t" r="r" b="b"/>
            <a:pathLst>
              <a:path w="10474960" h="958850">
                <a:moveTo>
                  <a:pt x="0" y="159765"/>
                </a:moveTo>
                <a:lnTo>
                  <a:pt x="8144" y="109256"/>
                </a:lnTo>
                <a:lnTo>
                  <a:pt x="30824" y="65397"/>
                </a:lnTo>
                <a:lnTo>
                  <a:pt x="65408" y="30817"/>
                </a:lnTo>
                <a:lnTo>
                  <a:pt x="109266" y="8142"/>
                </a:lnTo>
                <a:lnTo>
                  <a:pt x="159765" y="0"/>
                </a:lnTo>
                <a:lnTo>
                  <a:pt x="10314686" y="0"/>
                </a:lnTo>
                <a:lnTo>
                  <a:pt x="10365195" y="8142"/>
                </a:lnTo>
                <a:lnTo>
                  <a:pt x="10409054" y="30817"/>
                </a:lnTo>
                <a:lnTo>
                  <a:pt x="10443634" y="65397"/>
                </a:lnTo>
                <a:lnTo>
                  <a:pt x="10466309" y="109256"/>
                </a:lnTo>
                <a:lnTo>
                  <a:pt x="10474452" y="159765"/>
                </a:lnTo>
                <a:lnTo>
                  <a:pt x="10474452" y="798829"/>
                </a:lnTo>
                <a:lnTo>
                  <a:pt x="10466309" y="849339"/>
                </a:lnTo>
                <a:lnTo>
                  <a:pt x="10443634" y="893198"/>
                </a:lnTo>
                <a:lnTo>
                  <a:pt x="10409054" y="927778"/>
                </a:lnTo>
                <a:lnTo>
                  <a:pt x="10365195" y="950453"/>
                </a:lnTo>
                <a:lnTo>
                  <a:pt x="10314686" y="958595"/>
                </a:lnTo>
                <a:lnTo>
                  <a:pt x="159765" y="958595"/>
                </a:lnTo>
                <a:lnTo>
                  <a:pt x="109266" y="950453"/>
                </a:lnTo>
                <a:lnTo>
                  <a:pt x="65408" y="927778"/>
                </a:lnTo>
                <a:lnTo>
                  <a:pt x="30824" y="893198"/>
                </a:lnTo>
                <a:lnTo>
                  <a:pt x="8144" y="849339"/>
                </a:lnTo>
                <a:lnTo>
                  <a:pt x="0" y="798829"/>
                </a:lnTo>
                <a:lnTo>
                  <a:pt x="0" y="159765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69311" y="390220"/>
            <a:ext cx="741743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5" dirty="0">
                <a:latin typeface="Calibri"/>
                <a:cs typeface="Calibri"/>
              </a:rPr>
              <a:t>КОНТАКТЫ</a:t>
            </a:r>
            <a:r>
              <a:rPr sz="4400" spc="-75" dirty="0">
                <a:latin typeface="Calibri"/>
                <a:cs typeface="Calibri"/>
              </a:rPr>
              <a:t> </a:t>
            </a:r>
            <a:r>
              <a:rPr sz="4400" spc="-30" dirty="0">
                <a:latin typeface="Calibri"/>
                <a:cs typeface="Calibri"/>
              </a:rPr>
              <a:t>КИБЕРдружины</a:t>
            </a:r>
            <a:r>
              <a:rPr sz="4400" spc="-50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ПК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432675" y="1668525"/>
            <a:ext cx="3851910" cy="19888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4000" b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+7</a:t>
            </a:r>
            <a:r>
              <a:rPr sz="4000" b="1" u="heavy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4000" b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912</a:t>
            </a:r>
            <a:r>
              <a:rPr sz="4000" b="1" u="heavy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4000" b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584-58-87</a:t>
            </a:r>
            <a:endParaRPr sz="4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150">
              <a:latin typeface="Calibri"/>
              <a:cs typeface="Calibri"/>
            </a:endParaRPr>
          </a:p>
          <a:p>
            <a:pPr marL="635" algn="ctr">
              <a:lnSpc>
                <a:spcPct val="100000"/>
              </a:lnSpc>
              <a:spcBef>
                <a:spcPts val="5"/>
              </a:spcBef>
            </a:pPr>
            <a:r>
              <a:rPr sz="3200" dirty="0">
                <a:latin typeface="Calibri"/>
                <a:cs typeface="Calibri"/>
              </a:rPr>
              <a:t>+7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(342)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224-86-46</a:t>
            </a:r>
            <a:endParaRPr sz="3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z="2400" spc="-5" dirty="0">
                <a:latin typeface="Calibri"/>
                <a:cs typeface="Calibri"/>
              </a:rPr>
              <a:t>офис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ПРОО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«ПравДА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вместе»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2231" y="1892807"/>
            <a:ext cx="6377940" cy="40919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55339" y="3987447"/>
            <a:ext cx="2209686" cy="220001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89364" y="3964672"/>
            <a:ext cx="2466621" cy="236345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950720" y="6224015"/>
            <a:ext cx="3061716" cy="399288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9041" y="265938"/>
            <a:ext cx="9005570" cy="731520"/>
          </a:xfrm>
          <a:custGeom>
            <a:avLst/>
            <a:gdLst/>
            <a:ahLst/>
            <a:cxnLst/>
            <a:rect l="l" t="t" r="r" b="b"/>
            <a:pathLst>
              <a:path w="9005570" h="731519">
                <a:moveTo>
                  <a:pt x="0" y="121919"/>
                </a:moveTo>
                <a:lnTo>
                  <a:pt x="9584" y="74473"/>
                </a:lnTo>
                <a:lnTo>
                  <a:pt x="35718" y="35718"/>
                </a:lnTo>
                <a:lnTo>
                  <a:pt x="74473" y="9584"/>
                </a:lnTo>
                <a:lnTo>
                  <a:pt x="121920" y="0"/>
                </a:lnTo>
                <a:lnTo>
                  <a:pt x="8883396" y="0"/>
                </a:lnTo>
                <a:lnTo>
                  <a:pt x="8930842" y="9584"/>
                </a:lnTo>
                <a:lnTo>
                  <a:pt x="8969597" y="35718"/>
                </a:lnTo>
                <a:lnTo>
                  <a:pt x="8995731" y="74473"/>
                </a:lnTo>
                <a:lnTo>
                  <a:pt x="9005316" y="121919"/>
                </a:lnTo>
                <a:lnTo>
                  <a:pt x="9005316" y="609599"/>
                </a:lnTo>
                <a:lnTo>
                  <a:pt x="8995731" y="657046"/>
                </a:lnTo>
                <a:lnTo>
                  <a:pt x="8969597" y="695801"/>
                </a:lnTo>
                <a:lnTo>
                  <a:pt x="8930842" y="721935"/>
                </a:lnTo>
                <a:lnTo>
                  <a:pt x="8883396" y="731519"/>
                </a:lnTo>
                <a:lnTo>
                  <a:pt x="121920" y="731519"/>
                </a:lnTo>
                <a:lnTo>
                  <a:pt x="74473" y="721935"/>
                </a:lnTo>
                <a:lnTo>
                  <a:pt x="35718" y="695801"/>
                </a:lnTo>
                <a:lnTo>
                  <a:pt x="9584" y="657046"/>
                </a:lnTo>
                <a:lnTo>
                  <a:pt x="0" y="609599"/>
                </a:lnTo>
                <a:lnTo>
                  <a:pt x="0" y="12191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513835" y="281686"/>
            <a:ext cx="49383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latin typeface="Calibri"/>
                <a:cs typeface="Calibri"/>
              </a:rPr>
              <a:t>ВЗРОС</a:t>
            </a:r>
            <a:r>
              <a:rPr sz="4000" spc="-20" dirty="0">
                <a:latin typeface="Calibri"/>
                <a:cs typeface="Calibri"/>
              </a:rPr>
              <a:t>Л</a:t>
            </a:r>
            <a:r>
              <a:rPr sz="4000" spc="-10" dirty="0">
                <a:latin typeface="Calibri"/>
                <a:cs typeface="Calibri"/>
              </a:rPr>
              <a:t>Ы</a:t>
            </a:r>
            <a:r>
              <a:rPr sz="4000" spc="-15" dirty="0">
                <a:latin typeface="Calibri"/>
                <a:cs typeface="Calibri"/>
              </a:rPr>
              <a:t>Е</a:t>
            </a:r>
            <a:r>
              <a:rPr sz="4000" spc="-5" dirty="0">
                <a:latin typeface="Calibri"/>
                <a:cs typeface="Calibri"/>
              </a:rPr>
              <a:t>-ПРИМЕР</a:t>
            </a:r>
            <a:r>
              <a:rPr sz="4000" spc="-25" dirty="0">
                <a:latin typeface="Calibri"/>
                <a:cs typeface="Calibri"/>
              </a:rPr>
              <a:t>!</a:t>
            </a:r>
            <a:r>
              <a:rPr sz="4000" spc="-5" dirty="0">
                <a:latin typeface="Calibri"/>
                <a:cs typeface="Calibri"/>
              </a:rPr>
              <a:t>!!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6595" y="187452"/>
            <a:ext cx="1114044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5828" y="187452"/>
            <a:ext cx="1112520" cy="108051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80176" y="4256532"/>
            <a:ext cx="4055364" cy="228142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69964" y="1336547"/>
            <a:ext cx="4055364" cy="2692908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1479803" y="1345691"/>
            <a:ext cx="4110354" cy="2749550"/>
            <a:chOff x="1479803" y="1345691"/>
            <a:chExt cx="4110354" cy="274955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88947" y="1354835"/>
              <a:ext cx="4091940" cy="273100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484375" y="1350263"/>
              <a:ext cx="4101465" cy="2740660"/>
            </a:xfrm>
            <a:custGeom>
              <a:avLst/>
              <a:gdLst/>
              <a:ahLst/>
              <a:cxnLst/>
              <a:rect l="l" t="t" r="r" b="b"/>
              <a:pathLst>
                <a:path w="4101465" h="2740660">
                  <a:moveTo>
                    <a:pt x="0" y="2740151"/>
                  </a:moveTo>
                  <a:lnTo>
                    <a:pt x="4101084" y="2740151"/>
                  </a:lnTo>
                  <a:lnTo>
                    <a:pt x="4101084" y="0"/>
                  </a:lnTo>
                  <a:lnTo>
                    <a:pt x="0" y="0"/>
                  </a:lnTo>
                  <a:lnTo>
                    <a:pt x="0" y="2740151"/>
                  </a:lnTo>
                  <a:close/>
                </a:path>
              </a:pathLst>
            </a:custGeom>
            <a:ln w="91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7719" y="4218432"/>
            <a:ext cx="3564636" cy="237744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226040" y="6537959"/>
            <a:ext cx="1850136" cy="240792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1317" y="265938"/>
            <a:ext cx="9098280" cy="835660"/>
          </a:xfrm>
          <a:custGeom>
            <a:avLst/>
            <a:gdLst/>
            <a:ahLst/>
            <a:cxnLst/>
            <a:rect l="l" t="t" r="r" b="b"/>
            <a:pathLst>
              <a:path w="9098280" h="835660">
                <a:moveTo>
                  <a:pt x="0" y="139191"/>
                </a:moveTo>
                <a:lnTo>
                  <a:pt x="7099" y="95211"/>
                </a:lnTo>
                <a:lnTo>
                  <a:pt x="26867" y="57003"/>
                </a:lnTo>
                <a:lnTo>
                  <a:pt x="57003" y="26867"/>
                </a:lnTo>
                <a:lnTo>
                  <a:pt x="95211" y="7099"/>
                </a:lnTo>
                <a:lnTo>
                  <a:pt x="139191" y="0"/>
                </a:lnTo>
                <a:lnTo>
                  <a:pt x="8959088" y="0"/>
                </a:lnTo>
                <a:lnTo>
                  <a:pt x="9003068" y="7099"/>
                </a:lnTo>
                <a:lnTo>
                  <a:pt x="9041276" y="26867"/>
                </a:lnTo>
                <a:lnTo>
                  <a:pt x="9071412" y="57003"/>
                </a:lnTo>
                <a:lnTo>
                  <a:pt x="9091180" y="95211"/>
                </a:lnTo>
                <a:lnTo>
                  <a:pt x="9098280" y="139191"/>
                </a:lnTo>
                <a:lnTo>
                  <a:pt x="9098280" y="695959"/>
                </a:lnTo>
                <a:lnTo>
                  <a:pt x="9091180" y="739940"/>
                </a:lnTo>
                <a:lnTo>
                  <a:pt x="9071412" y="778148"/>
                </a:lnTo>
                <a:lnTo>
                  <a:pt x="9041276" y="808284"/>
                </a:lnTo>
                <a:lnTo>
                  <a:pt x="9003068" y="828052"/>
                </a:lnTo>
                <a:lnTo>
                  <a:pt x="8959088" y="835151"/>
                </a:lnTo>
                <a:lnTo>
                  <a:pt x="139191" y="835151"/>
                </a:lnTo>
                <a:lnTo>
                  <a:pt x="95211" y="828052"/>
                </a:lnTo>
                <a:lnTo>
                  <a:pt x="57003" y="808284"/>
                </a:lnTo>
                <a:lnTo>
                  <a:pt x="26867" y="778148"/>
                </a:lnTo>
                <a:lnTo>
                  <a:pt x="7099" y="739940"/>
                </a:lnTo>
                <a:lnTo>
                  <a:pt x="0" y="695959"/>
                </a:lnTo>
                <a:lnTo>
                  <a:pt x="0" y="139191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129278" y="332689"/>
            <a:ext cx="364109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20" dirty="0">
                <a:latin typeface="Calibri"/>
                <a:cs typeface="Calibri"/>
              </a:rPr>
              <a:t>Поколение</a:t>
            </a:r>
            <a:r>
              <a:rPr sz="4000" spc="-3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Z</a:t>
            </a:r>
            <a:r>
              <a:rPr sz="4000" spc="-3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и</a:t>
            </a:r>
            <a:r>
              <a:rPr sz="4000" spc="-15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A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6448" y="1626107"/>
            <a:ext cx="11125200" cy="465886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256776" y="6388608"/>
            <a:ext cx="2801112" cy="36576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1317" y="265938"/>
            <a:ext cx="9098280" cy="835660"/>
          </a:xfrm>
          <a:custGeom>
            <a:avLst/>
            <a:gdLst/>
            <a:ahLst/>
            <a:cxnLst/>
            <a:rect l="l" t="t" r="r" b="b"/>
            <a:pathLst>
              <a:path w="9098280" h="835660">
                <a:moveTo>
                  <a:pt x="0" y="139191"/>
                </a:moveTo>
                <a:lnTo>
                  <a:pt x="7099" y="95211"/>
                </a:lnTo>
                <a:lnTo>
                  <a:pt x="26867" y="57003"/>
                </a:lnTo>
                <a:lnTo>
                  <a:pt x="57003" y="26867"/>
                </a:lnTo>
                <a:lnTo>
                  <a:pt x="95211" y="7099"/>
                </a:lnTo>
                <a:lnTo>
                  <a:pt x="139191" y="0"/>
                </a:lnTo>
                <a:lnTo>
                  <a:pt x="8959088" y="0"/>
                </a:lnTo>
                <a:lnTo>
                  <a:pt x="9003068" y="7099"/>
                </a:lnTo>
                <a:lnTo>
                  <a:pt x="9041276" y="26867"/>
                </a:lnTo>
                <a:lnTo>
                  <a:pt x="9071412" y="57003"/>
                </a:lnTo>
                <a:lnTo>
                  <a:pt x="9091180" y="95211"/>
                </a:lnTo>
                <a:lnTo>
                  <a:pt x="9098280" y="139191"/>
                </a:lnTo>
                <a:lnTo>
                  <a:pt x="9098280" y="695959"/>
                </a:lnTo>
                <a:lnTo>
                  <a:pt x="9091180" y="739940"/>
                </a:lnTo>
                <a:lnTo>
                  <a:pt x="9071412" y="778148"/>
                </a:lnTo>
                <a:lnTo>
                  <a:pt x="9041276" y="808284"/>
                </a:lnTo>
                <a:lnTo>
                  <a:pt x="9003068" y="828052"/>
                </a:lnTo>
                <a:lnTo>
                  <a:pt x="8959088" y="835151"/>
                </a:lnTo>
                <a:lnTo>
                  <a:pt x="139191" y="835151"/>
                </a:lnTo>
                <a:lnTo>
                  <a:pt x="95211" y="828052"/>
                </a:lnTo>
                <a:lnTo>
                  <a:pt x="57003" y="808284"/>
                </a:lnTo>
                <a:lnTo>
                  <a:pt x="26867" y="778148"/>
                </a:lnTo>
                <a:lnTo>
                  <a:pt x="7099" y="739940"/>
                </a:lnTo>
                <a:lnTo>
                  <a:pt x="0" y="695959"/>
                </a:lnTo>
                <a:lnTo>
                  <a:pt x="0" y="139191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36470" y="332689"/>
            <a:ext cx="7426959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20" dirty="0">
                <a:latin typeface="Calibri"/>
                <a:cs typeface="Calibri"/>
              </a:rPr>
              <a:t>Поколение</a:t>
            </a:r>
            <a:r>
              <a:rPr sz="4000" spc="-5" dirty="0">
                <a:latin typeface="Calibri"/>
                <a:cs typeface="Calibri"/>
              </a:rPr>
              <a:t> «Альфа» (с</a:t>
            </a:r>
            <a:r>
              <a:rPr sz="4000" spc="-2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2010</a:t>
            </a:r>
            <a:r>
              <a:rPr sz="4000" spc="-25" dirty="0">
                <a:latin typeface="Calibri"/>
                <a:cs typeface="Calibri"/>
              </a:rPr>
              <a:t> </a:t>
            </a:r>
            <a:r>
              <a:rPr sz="4000" spc="-35" dirty="0">
                <a:latin typeface="Calibri"/>
                <a:cs typeface="Calibri"/>
              </a:rPr>
              <a:t>года)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04531" y="2886455"/>
            <a:ext cx="4410456" cy="327355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92691" y="1452266"/>
            <a:ext cx="5884672" cy="49392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151619" y="6345935"/>
            <a:ext cx="2801112" cy="3657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79142" y="331470"/>
            <a:ext cx="7533640" cy="723900"/>
          </a:xfrm>
          <a:custGeom>
            <a:avLst/>
            <a:gdLst/>
            <a:ahLst/>
            <a:cxnLst/>
            <a:rect l="l" t="t" r="r" b="b"/>
            <a:pathLst>
              <a:path w="7533640" h="723900">
                <a:moveTo>
                  <a:pt x="0" y="120650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7412482" y="0"/>
                </a:lnTo>
                <a:lnTo>
                  <a:pt x="7459462" y="9475"/>
                </a:lnTo>
                <a:lnTo>
                  <a:pt x="7497810" y="35321"/>
                </a:lnTo>
                <a:lnTo>
                  <a:pt x="7523656" y="73669"/>
                </a:lnTo>
                <a:lnTo>
                  <a:pt x="7533132" y="120650"/>
                </a:lnTo>
                <a:lnTo>
                  <a:pt x="7533132" y="603250"/>
                </a:lnTo>
                <a:lnTo>
                  <a:pt x="7523656" y="650230"/>
                </a:lnTo>
                <a:lnTo>
                  <a:pt x="7497810" y="688578"/>
                </a:lnTo>
                <a:lnTo>
                  <a:pt x="7459462" y="714424"/>
                </a:lnTo>
                <a:lnTo>
                  <a:pt x="7412482" y="723900"/>
                </a:lnTo>
                <a:lnTo>
                  <a:pt x="120650" y="723900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50"/>
                </a:lnTo>
                <a:lnTo>
                  <a:pt x="0" y="120650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05276" y="410337"/>
            <a:ext cx="488188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35" dirty="0">
                <a:latin typeface="Calibri"/>
                <a:cs typeface="Calibri"/>
              </a:rPr>
              <a:t>КТО </a:t>
            </a:r>
            <a:r>
              <a:rPr sz="3200" spc="-5" dirty="0">
                <a:latin typeface="Calibri"/>
                <a:cs typeface="Calibri"/>
              </a:rPr>
              <a:t>МЫ?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КИБЕРдружина59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11652" y="1805939"/>
            <a:ext cx="5401056" cy="460705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67800" y="1426463"/>
            <a:ext cx="2700528" cy="180136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67800" y="3294888"/>
            <a:ext cx="2700528" cy="162763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58656" y="4991100"/>
            <a:ext cx="2700528" cy="164896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65175" y="1437132"/>
            <a:ext cx="2700528" cy="1580388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56031" y="3104388"/>
            <a:ext cx="2700528" cy="179984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56031" y="4991100"/>
            <a:ext cx="2700528" cy="164592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103876" y="6492238"/>
            <a:ext cx="2221992" cy="2895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16227" y="94234"/>
            <a:ext cx="1055560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834765" algn="l"/>
              </a:tabLst>
            </a:pPr>
            <a:r>
              <a:rPr sz="6000" spc="-45" dirty="0">
                <a:latin typeface="Calibri"/>
                <a:cs typeface="Calibri"/>
              </a:rPr>
              <a:t>СТРУКТУРА	</a:t>
            </a:r>
            <a:r>
              <a:rPr sz="6000" spc="-40" dirty="0">
                <a:latin typeface="Calibri"/>
                <a:cs typeface="Calibri"/>
              </a:rPr>
              <a:t>КИБЕРДРУЖИНЫ</a:t>
            </a:r>
            <a:r>
              <a:rPr sz="6000" spc="-65" dirty="0">
                <a:latin typeface="Calibri"/>
                <a:cs typeface="Calibri"/>
              </a:rPr>
              <a:t> </a:t>
            </a:r>
            <a:r>
              <a:rPr sz="6000" dirty="0">
                <a:latin typeface="Calibri"/>
                <a:cs typeface="Calibri"/>
              </a:rPr>
              <a:t>ПК</a:t>
            </a:r>
            <a:endParaRPr sz="60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1856" y="268224"/>
            <a:ext cx="797051" cy="774191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74497" y="2902457"/>
            <a:ext cx="3870960" cy="1297305"/>
          </a:xfrm>
          <a:custGeom>
            <a:avLst/>
            <a:gdLst/>
            <a:ahLst/>
            <a:cxnLst/>
            <a:rect l="l" t="t" r="r" b="b"/>
            <a:pathLst>
              <a:path w="3870960" h="1297304">
                <a:moveTo>
                  <a:pt x="0" y="216153"/>
                </a:moveTo>
                <a:lnTo>
                  <a:pt x="5708" y="166591"/>
                </a:lnTo>
                <a:lnTo>
                  <a:pt x="21969" y="121094"/>
                </a:lnTo>
                <a:lnTo>
                  <a:pt x="47486" y="80960"/>
                </a:lnTo>
                <a:lnTo>
                  <a:pt x="80960" y="47486"/>
                </a:lnTo>
                <a:lnTo>
                  <a:pt x="121094" y="21969"/>
                </a:lnTo>
                <a:lnTo>
                  <a:pt x="166591" y="5708"/>
                </a:lnTo>
                <a:lnTo>
                  <a:pt x="216154" y="0"/>
                </a:lnTo>
                <a:lnTo>
                  <a:pt x="3654805" y="0"/>
                </a:lnTo>
                <a:lnTo>
                  <a:pt x="3704368" y="5708"/>
                </a:lnTo>
                <a:lnTo>
                  <a:pt x="3749865" y="21969"/>
                </a:lnTo>
                <a:lnTo>
                  <a:pt x="3789999" y="47486"/>
                </a:lnTo>
                <a:lnTo>
                  <a:pt x="3823473" y="80960"/>
                </a:lnTo>
                <a:lnTo>
                  <a:pt x="3848990" y="121094"/>
                </a:lnTo>
                <a:lnTo>
                  <a:pt x="3865251" y="166591"/>
                </a:lnTo>
                <a:lnTo>
                  <a:pt x="3870960" y="216153"/>
                </a:lnTo>
                <a:lnTo>
                  <a:pt x="3870960" y="1080769"/>
                </a:lnTo>
                <a:lnTo>
                  <a:pt x="3865251" y="1130332"/>
                </a:lnTo>
                <a:lnTo>
                  <a:pt x="3848990" y="1175829"/>
                </a:lnTo>
                <a:lnTo>
                  <a:pt x="3823473" y="1215963"/>
                </a:lnTo>
                <a:lnTo>
                  <a:pt x="3789999" y="1249437"/>
                </a:lnTo>
                <a:lnTo>
                  <a:pt x="3749865" y="1274954"/>
                </a:lnTo>
                <a:lnTo>
                  <a:pt x="3704368" y="1291215"/>
                </a:lnTo>
                <a:lnTo>
                  <a:pt x="3654805" y="1296923"/>
                </a:lnTo>
                <a:lnTo>
                  <a:pt x="216154" y="1296923"/>
                </a:lnTo>
                <a:lnTo>
                  <a:pt x="166591" y="1291215"/>
                </a:lnTo>
                <a:lnTo>
                  <a:pt x="121094" y="1274954"/>
                </a:lnTo>
                <a:lnTo>
                  <a:pt x="80960" y="1249437"/>
                </a:lnTo>
                <a:lnTo>
                  <a:pt x="47486" y="1215963"/>
                </a:lnTo>
                <a:lnTo>
                  <a:pt x="21969" y="1175829"/>
                </a:lnTo>
                <a:lnTo>
                  <a:pt x="5708" y="1130332"/>
                </a:lnTo>
                <a:lnTo>
                  <a:pt x="0" y="1080769"/>
                </a:lnTo>
                <a:lnTo>
                  <a:pt x="0" y="216153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528269" y="1205483"/>
            <a:ext cx="7547609" cy="4186554"/>
            <a:chOff x="528269" y="1205483"/>
            <a:chExt cx="7547609" cy="4186554"/>
          </a:xfrm>
        </p:grpSpPr>
        <p:sp>
          <p:nvSpPr>
            <p:cNvPr id="6" name="object 6"/>
            <p:cNvSpPr/>
            <p:nvPr/>
          </p:nvSpPr>
          <p:spPr>
            <a:xfrm>
              <a:off x="528269" y="1271269"/>
              <a:ext cx="2885440" cy="1209675"/>
            </a:xfrm>
            <a:custGeom>
              <a:avLst/>
              <a:gdLst/>
              <a:ahLst/>
              <a:cxnLst/>
              <a:rect l="l" t="t" r="r" b="b"/>
              <a:pathLst>
                <a:path w="2885440" h="1209675">
                  <a:moveTo>
                    <a:pt x="2752648" y="0"/>
                  </a:moveTo>
                  <a:lnTo>
                    <a:pt x="0" y="639699"/>
                  </a:lnTo>
                  <a:lnTo>
                    <a:pt x="132372" y="1209293"/>
                  </a:lnTo>
                  <a:lnTo>
                    <a:pt x="2885109" y="569594"/>
                  </a:lnTo>
                  <a:lnTo>
                    <a:pt x="275264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8774" y="1471929"/>
              <a:ext cx="2575661" cy="82448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16323" y="1205483"/>
              <a:ext cx="3959352" cy="384200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606290" y="5048249"/>
              <a:ext cx="2981325" cy="329565"/>
            </a:xfrm>
            <a:custGeom>
              <a:avLst/>
              <a:gdLst/>
              <a:ahLst/>
              <a:cxnLst/>
              <a:rect l="l" t="t" r="r" b="b"/>
              <a:pathLst>
                <a:path w="2981325" h="329564">
                  <a:moveTo>
                    <a:pt x="0" y="54863"/>
                  </a:moveTo>
                  <a:lnTo>
                    <a:pt x="4304" y="33486"/>
                  </a:lnTo>
                  <a:lnTo>
                    <a:pt x="16049" y="16049"/>
                  </a:lnTo>
                  <a:lnTo>
                    <a:pt x="33486" y="4304"/>
                  </a:lnTo>
                  <a:lnTo>
                    <a:pt x="54863" y="0"/>
                  </a:lnTo>
                  <a:lnTo>
                    <a:pt x="2926080" y="0"/>
                  </a:lnTo>
                  <a:lnTo>
                    <a:pt x="2947457" y="4304"/>
                  </a:lnTo>
                  <a:lnTo>
                    <a:pt x="2964894" y="16049"/>
                  </a:lnTo>
                  <a:lnTo>
                    <a:pt x="2976639" y="33486"/>
                  </a:lnTo>
                  <a:lnTo>
                    <a:pt x="2980943" y="54863"/>
                  </a:lnTo>
                  <a:lnTo>
                    <a:pt x="2980943" y="274319"/>
                  </a:lnTo>
                  <a:lnTo>
                    <a:pt x="2976639" y="295697"/>
                  </a:lnTo>
                  <a:lnTo>
                    <a:pt x="2964894" y="313134"/>
                  </a:lnTo>
                  <a:lnTo>
                    <a:pt x="2947457" y="324879"/>
                  </a:lnTo>
                  <a:lnTo>
                    <a:pt x="2926080" y="329184"/>
                  </a:lnTo>
                  <a:lnTo>
                    <a:pt x="54863" y="329184"/>
                  </a:lnTo>
                  <a:lnTo>
                    <a:pt x="33486" y="324879"/>
                  </a:lnTo>
                  <a:lnTo>
                    <a:pt x="16049" y="313134"/>
                  </a:lnTo>
                  <a:lnTo>
                    <a:pt x="4304" y="295697"/>
                  </a:lnTo>
                  <a:lnTo>
                    <a:pt x="0" y="274319"/>
                  </a:lnTo>
                  <a:lnTo>
                    <a:pt x="0" y="54863"/>
                  </a:lnTo>
                  <a:close/>
                </a:path>
              </a:pathLst>
            </a:custGeom>
            <a:ln w="28956">
              <a:solidFill>
                <a:srgbClr val="73CAF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20141" y="3024581"/>
            <a:ext cx="3574415" cy="10026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Calibri"/>
                <a:cs typeface="Calibri"/>
              </a:rPr>
              <a:t>районные</a:t>
            </a:r>
            <a:endParaRPr sz="3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3200" b="1" spc="-20" dirty="0">
                <a:latin typeface="Calibri"/>
                <a:cs typeface="Calibri"/>
              </a:rPr>
              <a:t>КИБЕРконсультанты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36794" y="5048250"/>
            <a:ext cx="15189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35" dirty="0">
                <a:latin typeface="Calibri"/>
                <a:cs typeface="Calibri"/>
              </a:rPr>
              <a:t>КООРДИНАТОР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606290" y="5455158"/>
            <a:ext cx="2981325" cy="329565"/>
          </a:xfrm>
          <a:custGeom>
            <a:avLst/>
            <a:gdLst/>
            <a:ahLst/>
            <a:cxnLst/>
            <a:rect l="l" t="t" r="r" b="b"/>
            <a:pathLst>
              <a:path w="2981325" h="329564">
                <a:moveTo>
                  <a:pt x="0" y="54863"/>
                </a:moveTo>
                <a:lnTo>
                  <a:pt x="4304" y="33486"/>
                </a:lnTo>
                <a:lnTo>
                  <a:pt x="16049" y="16049"/>
                </a:lnTo>
                <a:lnTo>
                  <a:pt x="33486" y="4304"/>
                </a:lnTo>
                <a:lnTo>
                  <a:pt x="54863" y="0"/>
                </a:lnTo>
                <a:lnTo>
                  <a:pt x="2926080" y="0"/>
                </a:lnTo>
                <a:lnTo>
                  <a:pt x="2947457" y="4304"/>
                </a:lnTo>
                <a:lnTo>
                  <a:pt x="2964894" y="16049"/>
                </a:lnTo>
                <a:lnTo>
                  <a:pt x="2976639" y="33486"/>
                </a:lnTo>
                <a:lnTo>
                  <a:pt x="2980943" y="54863"/>
                </a:lnTo>
                <a:lnTo>
                  <a:pt x="2980943" y="274319"/>
                </a:lnTo>
                <a:lnTo>
                  <a:pt x="2976639" y="295676"/>
                </a:lnTo>
                <a:lnTo>
                  <a:pt x="2964894" y="313115"/>
                </a:lnTo>
                <a:lnTo>
                  <a:pt x="2947457" y="324872"/>
                </a:lnTo>
                <a:lnTo>
                  <a:pt x="2926080" y="329183"/>
                </a:lnTo>
                <a:lnTo>
                  <a:pt x="54863" y="329183"/>
                </a:lnTo>
                <a:lnTo>
                  <a:pt x="33486" y="324872"/>
                </a:lnTo>
                <a:lnTo>
                  <a:pt x="16049" y="313115"/>
                </a:lnTo>
                <a:lnTo>
                  <a:pt x="4304" y="295676"/>
                </a:lnTo>
                <a:lnTo>
                  <a:pt x="0" y="274319"/>
                </a:lnTo>
                <a:lnTo>
                  <a:pt x="0" y="54863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779009" y="5455107"/>
            <a:ext cx="2635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Calibri"/>
                <a:cs typeface="Calibri"/>
              </a:rPr>
              <a:t>МЕТОДИСТЫ-АНАЛИТИКИ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606290" y="5862065"/>
            <a:ext cx="2981325" cy="329565"/>
          </a:xfrm>
          <a:custGeom>
            <a:avLst/>
            <a:gdLst/>
            <a:ahLst/>
            <a:cxnLst/>
            <a:rect l="l" t="t" r="r" b="b"/>
            <a:pathLst>
              <a:path w="2981325" h="329564">
                <a:moveTo>
                  <a:pt x="0" y="54864"/>
                </a:moveTo>
                <a:lnTo>
                  <a:pt x="4304" y="33507"/>
                </a:lnTo>
                <a:lnTo>
                  <a:pt x="16049" y="16068"/>
                </a:lnTo>
                <a:lnTo>
                  <a:pt x="33486" y="4311"/>
                </a:lnTo>
                <a:lnTo>
                  <a:pt x="54863" y="0"/>
                </a:lnTo>
                <a:lnTo>
                  <a:pt x="2926080" y="0"/>
                </a:lnTo>
                <a:lnTo>
                  <a:pt x="2947457" y="4311"/>
                </a:lnTo>
                <a:lnTo>
                  <a:pt x="2964894" y="16068"/>
                </a:lnTo>
                <a:lnTo>
                  <a:pt x="2976639" y="33507"/>
                </a:lnTo>
                <a:lnTo>
                  <a:pt x="2980943" y="54864"/>
                </a:lnTo>
                <a:lnTo>
                  <a:pt x="2980943" y="274320"/>
                </a:lnTo>
                <a:lnTo>
                  <a:pt x="2976639" y="295676"/>
                </a:lnTo>
                <a:lnTo>
                  <a:pt x="2964894" y="313115"/>
                </a:lnTo>
                <a:lnTo>
                  <a:pt x="2947457" y="324872"/>
                </a:lnTo>
                <a:lnTo>
                  <a:pt x="2926080" y="329184"/>
                </a:lnTo>
                <a:lnTo>
                  <a:pt x="54863" y="329184"/>
                </a:lnTo>
                <a:lnTo>
                  <a:pt x="33486" y="324872"/>
                </a:lnTo>
                <a:lnTo>
                  <a:pt x="16049" y="313115"/>
                </a:lnTo>
                <a:lnTo>
                  <a:pt x="4304" y="295676"/>
                </a:lnTo>
                <a:lnTo>
                  <a:pt x="0" y="274320"/>
                </a:lnTo>
                <a:lnTo>
                  <a:pt x="0" y="54864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52390" y="5862320"/>
            <a:ext cx="18891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latin typeface="Calibri"/>
                <a:cs typeface="Calibri"/>
              </a:rPr>
              <a:t>КИБЕРПСИХОЛОГИ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606290" y="6268973"/>
            <a:ext cx="2981325" cy="329565"/>
          </a:xfrm>
          <a:custGeom>
            <a:avLst/>
            <a:gdLst/>
            <a:ahLst/>
            <a:cxnLst/>
            <a:rect l="l" t="t" r="r" b="b"/>
            <a:pathLst>
              <a:path w="2981325" h="329565">
                <a:moveTo>
                  <a:pt x="0" y="54863"/>
                </a:moveTo>
                <a:lnTo>
                  <a:pt x="4304" y="33507"/>
                </a:lnTo>
                <a:lnTo>
                  <a:pt x="16049" y="16068"/>
                </a:lnTo>
                <a:lnTo>
                  <a:pt x="33486" y="4311"/>
                </a:lnTo>
                <a:lnTo>
                  <a:pt x="54863" y="0"/>
                </a:lnTo>
                <a:lnTo>
                  <a:pt x="2926080" y="0"/>
                </a:lnTo>
                <a:lnTo>
                  <a:pt x="2947457" y="4311"/>
                </a:lnTo>
                <a:lnTo>
                  <a:pt x="2964894" y="16068"/>
                </a:lnTo>
                <a:lnTo>
                  <a:pt x="2976639" y="33507"/>
                </a:lnTo>
                <a:lnTo>
                  <a:pt x="2980943" y="54863"/>
                </a:lnTo>
                <a:lnTo>
                  <a:pt x="2980943" y="274319"/>
                </a:lnTo>
                <a:lnTo>
                  <a:pt x="2976639" y="295676"/>
                </a:lnTo>
                <a:lnTo>
                  <a:pt x="2964894" y="313115"/>
                </a:lnTo>
                <a:lnTo>
                  <a:pt x="2947457" y="324872"/>
                </a:lnTo>
                <a:lnTo>
                  <a:pt x="2926080" y="329183"/>
                </a:lnTo>
                <a:lnTo>
                  <a:pt x="54863" y="329183"/>
                </a:lnTo>
                <a:lnTo>
                  <a:pt x="33486" y="324872"/>
                </a:lnTo>
                <a:lnTo>
                  <a:pt x="16049" y="313115"/>
                </a:lnTo>
                <a:lnTo>
                  <a:pt x="4304" y="295676"/>
                </a:lnTo>
                <a:lnTo>
                  <a:pt x="0" y="274319"/>
                </a:lnTo>
                <a:lnTo>
                  <a:pt x="0" y="54863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5245353" y="6269228"/>
            <a:ext cx="17037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Calibri"/>
                <a:cs typeface="Calibri"/>
              </a:rPr>
              <a:t>КИБЕРПЕДАГОГИ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8751569" y="1070610"/>
            <a:ext cx="1902460" cy="1007744"/>
          </a:xfrm>
          <a:custGeom>
            <a:avLst/>
            <a:gdLst/>
            <a:ahLst/>
            <a:cxnLst/>
            <a:rect l="l" t="t" r="r" b="b"/>
            <a:pathLst>
              <a:path w="1902459" h="1007744">
                <a:moveTo>
                  <a:pt x="0" y="503681"/>
                </a:moveTo>
                <a:lnTo>
                  <a:pt x="8006" y="438028"/>
                </a:lnTo>
                <a:lnTo>
                  <a:pt x="31358" y="374926"/>
                </a:lnTo>
                <a:lnTo>
                  <a:pt x="69053" y="314905"/>
                </a:lnTo>
                <a:lnTo>
                  <a:pt x="120089" y="258497"/>
                </a:lnTo>
                <a:lnTo>
                  <a:pt x="150297" y="231814"/>
                </a:lnTo>
                <a:lnTo>
                  <a:pt x="183465" y="206233"/>
                </a:lnTo>
                <a:lnTo>
                  <a:pt x="219467" y="181822"/>
                </a:lnTo>
                <a:lnTo>
                  <a:pt x="258178" y="158646"/>
                </a:lnTo>
                <a:lnTo>
                  <a:pt x="299473" y="136772"/>
                </a:lnTo>
                <a:lnTo>
                  <a:pt x="343227" y="116265"/>
                </a:lnTo>
                <a:lnTo>
                  <a:pt x="389314" y="97194"/>
                </a:lnTo>
                <a:lnTo>
                  <a:pt x="437610" y="79624"/>
                </a:lnTo>
                <a:lnTo>
                  <a:pt x="487988" y="63621"/>
                </a:lnTo>
                <a:lnTo>
                  <a:pt x="540325" y="49252"/>
                </a:lnTo>
                <a:lnTo>
                  <a:pt x="594494" y="36584"/>
                </a:lnTo>
                <a:lnTo>
                  <a:pt x="650370" y="25682"/>
                </a:lnTo>
                <a:lnTo>
                  <a:pt x="707828" y="16613"/>
                </a:lnTo>
                <a:lnTo>
                  <a:pt x="766742" y="9444"/>
                </a:lnTo>
                <a:lnTo>
                  <a:pt x="826989" y="4242"/>
                </a:lnTo>
                <a:lnTo>
                  <a:pt x="888442" y="1071"/>
                </a:lnTo>
                <a:lnTo>
                  <a:pt x="950976" y="0"/>
                </a:lnTo>
                <a:lnTo>
                  <a:pt x="1013509" y="1071"/>
                </a:lnTo>
                <a:lnTo>
                  <a:pt x="1074962" y="4242"/>
                </a:lnTo>
                <a:lnTo>
                  <a:pt x="1135209" y="9444"/>
                </a:lnTo>
                <a:lnTo>
                  <a:pt x="1194123" y="16613"/>
                </a:lnTo>
                <a:lnTo>
                  <a:pt x="1251581" y="25682"/>
                </a:lnTo>
                <a:lnTo>
                  <a:pt x="1307457" y="36584"/>
                </a:lnTo>
                <a:lnTo>
                  <a:pt x="1361626" y="49252"/>
                </a:lnTo>
                <a:lnTo>
                  <a:pt x="1413963" y="63621"/>
                </a:lnTo>
                <a:lnTo>
                  <a:pt x="1464341" y="79624"/>
                </a:lnTo>
                <a:lnTo>
                  <a:pt x="1512637" y="97194"/>
                </a:lnTo>
                <a:lnTo>
                  <a:pt x="1558724" y="116265"/>
                </a:lnTo>
                <a:lnTo>
                  <a:pt x="1602478" y="136772"/>
                </a:lnTo>
                <a:lnTo>
                  <a:pt x="1643773" y="158646"/>
                </a:lnTo>
                <a:lnTo>
                  <a:pt x="1682484" y="181822"/>
                </a:lnTo>
                <a:lnTo>
                  <a:pt x="1718486" y="206233"/>
                </a:lnTo>
                <a:lnTo>
                  <a:pt x="1751654" y="231814"/>
                </a:lnTo>
                <a:lnTo>
                  <a:pt x="1781862" y="258497"/>
                </a:lnTo>
                <a:lnTo>
                  <a:pt x="1808985" y="286216"/>
                </a:lnTo>
                <a:lnTo>
                  <a:pt x="1853476" y="344497"/>
                </a:lnTo>
                <a:lnTo>
                  <a:pt x="1884125" y="406125"/>
                </a:lnTo>
                <a:lnTo>
                  <a:pt x="1899929" y="470569"/>
                </a:lnTo>
                <a:lnTo>
                  <a:pt x="1901952" y="503681"/>
                </a:lnTo>
                <a:lnTo>
                  <a:pt x="1899929" y="536794"/>
                </a:lnTo>
                <a:lnTo>
                  <a:pt x="1884125" y="601238"/>
                </a:lnTo>
                <a:lnTo>
                  <a:pt x="1853476" y="662866"/>
                </a:lnTo>
                <a:lnTo>
                  <a:pt x="1808985" y="721147"/>
                </a:lnTo>
                <a:lnTo>
                  <a:pt x="1781862" y="748866"/>
                </a:lnTo>
                <a:lnTo>
                  <a:pt x="1751654" y="775549"/>
                </a:lnTo>
                <a:lnTo>
                  <a:pt x="1718486" y="801130"/>
                </a:lnTo>
                <a:lnTo>
                  <a:pt x="1682484" y="825541"/>
                </a:lnTo>
                <a:lnTo>
                  <a:pt x="1643773" y="848717"/>
                </a:lnTo>
                <a:lnTo>
                  <a:pt x="1602478" y="870591"/>
                </a:lnTo>
                <a:lnTo>
                  <a:pt x="1558724" y="891098"/>
                </a:lnTo>
                <a:lnTo>
                  <a:pt x="1512637" y="910169"/>
                </a:lnTo>
                <a:lnTo>
                  <a:pt x="1464341" y="927739"/>
                </a:lnTo>
                <a:lnTo>
                  <a:pt x="1413963" y="943742"/>
                </a:lnTo>
                <a:lnTo>
                  <a:pt x="1361626" y="958111"/>
                </a:lnTo>
                <a:lnTo>
                  <a:pt x="1307457" y="970779"/>
                </a:lnTo>
                <a:lnTo>
                  <a:pt x="1251581" y="981681"/>
                </a:lnTo>
                <a:lnTo>
                  <a:pt x="1194123" y="990750"/>
                </a:lnTo>
                <a:lnTo>
                  <a:pt x="1135209" y="997919"/>
                </a:lnTo>
                <a:lnTo>
                  <a:pt x="1074962" y="1003121"/>
                </a:lnTo>
                <a:lnTo>
                  <a:pt x="1013509" y="1006292"/>
                </a:lnTo>
                <a:lnTo>
                  <a:pt x="950976" y="1007363"/>
                </a:lnTo>
                <a:lnTo>
                  <a:pt x="888442" y="1006292"/>
                </a:lnTo>
                <a:lnTo>
                  <a:pt x="826989" y="1003121"/>
                </a:lnTo>
                <a:lnTo>
                  <a:pt x="766742" y="997919"/>
                </a:lnTo>
                <a:lnTo>
                  <a:pt x="707828" y="990750"/>
                </a:lnTo>
                <a:lnTo>
                  <a:pt x="650370" y="981681"/>
                </a:lnTo>
                <a:lnTo>
                  <a:pt x="594494" y="970779"/>
                </a:lnTo>
                <a:lnTo>
                  <a:pt x="540325" y="958111"/>
                </a:lnTo>
                <a:lnTo>
                  <a:pt x="487988" y="943742"/>
                </a:lnTo>
                <a:lnTo>
                  <a:pt x="437610" y="927739"/>
                </a:lnTo>
                <a:lnTo>
                  <a:pt x="389314" y="910169"/>
                </a:lnTo>
                <a:lnTo>
                  <a:pt x="343227" y="891098"/>
                </a:lnTo>
                <a:lnTo>
                  <a:pt x="299473" y="870591"/>
                </a:lnTo>
                <a:lnTo>
                  <a:pt x="258178" y="848717"/>
                </a:lnTo>
                <a:lnTo>
                  <a:pt x="219467" y="825541"/>
                </a:lnTo>
                <a:lnTo>
                  <a:pt x="183465" y="801130"/>
                </a:lnTo>
                <a:lnTo>
                  <a:pt x="150297" y="775549"/>
                </a:lnTo>
                <a:lnTo>
                  <a:pt x="120089" y="748866"/>
                </a:lnTo>
                <a:lnTo>
                  <a:pt x="92966" y="721147"/>
                </a:lnTo>
                <a:lnTo>
                  <a:pt x="48475" y="662866"/>
                </a:lnTo>
                <a:lnTo>
                  <a:pt x="17826" y="601238"/>
                </a:lnTo>
                <a:lnTo>
                  <a:pt x="2022" y="536794"/>
                </a:lnTo>
                <a:lnTo>
                  <a:pt x="0" y="503681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9262364" y="1006855"/>
            <a:ext cx="88074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5" dirty="0">
                <a:latin typeface="Calibri"/>
                <a:cs typeface="Calibri"/>
              </a:rPr>
              <a:t>ККК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170923" y="1476247"/>
            <a:ext cx="10617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ведомство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9969881" y="2046604"/>
            <a:ext cx="1931670" cy="1038225"/>
            <a:chOff x="9969881" y="2046604"/>
            <a:chExt cx="1931670" cy="1038225"/>
          </a:xfrm>
        </p:grpSpPr>
        <p:sp>
          <p:nvSpPr>
            <p:cNvPr id="22" name="object 22"/>
            <p:cNvSpPr/>
            <p:nvPr/>
          </p:nvSpPr>
          <p:spPr>
            <a:xfrm>
              <a:off x="9984486" y="2061209"/>
              <a:ext cx="1902460" cy="1009015"/>
            </a:xfrm>
            <a:custGeom>
              <a:avLst/>
              <a:gdLst/>
              <a:ahLst/>
              <a:cxnLst/>
              <a:rect l="l" t="t" r="r" b="b"/>
              <a:pathLst>
                <a:path w="1902459" h="1009014">
                  <a:moveTo>
                    <a:pt x="950976" y="0"/>
                  </a:moveTo>
                  <a:lnTo>
                    <a:pt x="888442" y="1072"/>
                  </a:lnTo>
                  <a:lnTo>
                    <a:pt x="826989" y="4246"/>
                  </a:lnTo>
                  <a:lnTo>
                    <a:pt x="766742" y="9455"/>
                  </a:lnTo>
                  <a:lnTo>
                    <a:pt x="707828" y="16633"/>
                  </a:lnTo>
                  <a:lnTo>
                    <a:pt x="650370" y="25712"/>
                  </a:lnTo>
                  <a:lnTo>
                    <a:pt x="594494" y="36628"/>
                  </a:lnTo>
                  <a:lnTo>
                    <a:pt x="540325" y="49312"/>
                  </a:lnTo>
                  <a:lnTo>
                    <a:pt x="487988" y="63699"/>
                  </a:lnTo>
                  <a:lnTo>
                    <a:pt x="437610" y="79723"/>
                  </a:lnTo>
                  <a:lnTo>
                    <a:pt x="389314" y="97316"/>
                  </a:lnTo>
                  <a:lnTo>
                    <a:pt x="343227" y="116413"/>
                  </a:lnTo>
                  <a:lnTo>
                    <a:pt x="299473" y="136947"/>
                  </a:lnTo>
                  <a:lnTo>
                    <a:pt x="258178" y="158852"/>
                  </a:lnTo>
                  <a:lnTo>
                    <a:pt x="219467" y="182061"/>
                  </a:lnTo>
                  <a:lnTo>
                    <a:pt x="183465" y="206508"/>
                  </a:lnTo>
                  <a:lnTo>
                    <a:pt x="150297" y="232126"/>
                  </a:lnTo>
                  <a:lnTo>
                    <a:pt x="120089" y="258849"/>
                  </a:lnTo>
                  <a:lnTo>
                    <a:pt x="92966" y="286611"/>
                  </a:lnTo>
                  <a:lnTo>
                    <a:pt x="48475" y="344984"/>
                  </a:lnTo>
                  <a:lnTo>
                    <a:pt x="17826" y="406715"/>
                  </a:lnTo>
                  <a:lnTo>
                    <a:pt x="2022" y="471272"/>
                  </a:lnTo>
                  <a:lnTo>
                    <a:pt x="0" y="504443"/>
                  </a:lnTo>
                  <a:lnTo>
                    <a:pt x="2022" y="537615"/>
                  </a:lnTo>
                  <a:lnTo>
                    <a:pt x="17826" y="602172"/>
                  </a:lnTo>
                  <a:lnTo>
                    <a:pt x="48475" y="663903"/>
                  </a:lnTo>
                  <a:lnTo>
                    <a:pt x="92966" y="722276"/>
                  </a:lnTo>
                  <a:lnTo>
                    <a:pt x="120089" y="750038"/>
                  </a:lnTo>
                  <a:lnTo>
                    <a:pt x="150297" y="776761"/>
                  </a:lnTo>
                  <a:lnTo>
                    <a:pt x="183465" y="802379"/>
                  </a:lnTo>
                  <a:lnTo>
                    <a:pt x="219467" y="826826"/>
                  </a:lnTo>
                  <a:lnTo>
                    <a:pt x="258178" y="850035"/>
                  </a:lnTo>
                  <a:lnTo>
                    <a:pt x="299473" y="871940"/>
                  </a:lnTo>
                  <a:lnTo>
                    <a:pt x="343227" y="892474"/>
                  </a:lnTo>
                  <a:lnTo>
                    <a:pt x="389314" y="911571"/>
                  </a:lnTo>
                  <a:lnTo>
                    <a:pt x="437610" y="929164"/>
                  </a:lnTo>
                  <a:lnTo>
                    <a:pt x="487988" y="945188"/>
                  </a:lnTo>
                  <a:lnTo>
                    <a:pt x="540325" y="959575"/>
                  </a:lnTo>
                  <a:lnTo>
                    <a:pt x="594494" y="972259"/>
                  </a:lnTo>
                  <a:lnTo>
                    <a:pt x="650370" y="983175"/>
                  </a:lnTo>
                  <a:lnTo>
                    <a:pt x="707828" y="992254"/>
                  </a:lnTo>
                  <a:lnTo>
                    <a:pt x="766742" y="999432"/>
                  </a:lnTo>
                  <a:lnTo>
                    <a:pt x="826989" y="1004641"/>
                  </a:lnTo>
                  <a:lnTo>
                    <a:pt x="888442" y="1007815"/>
                  </a:lnTo>
                  <a:lnTo>
                    <a:pt x="950976" y="1008888"/>
                  </a:lnTo>
                  <a:lnTo>
                    <a:pt x="1013495" y="1007815"/>
                  </a:lnTo>
                  <a:lnTo>
                    <a:pt x="1074936" y="1004641"/>
                  </a:lnTo>
                  <a:lnTo>
                    <a:pt x="1135173" y="999432"/>
                  </a:lnTo>
                  <a:lnTo>
                    <a:pt x="1194080" y="992254"/>
                  </a:lnTo>
                  <a:lnTo>
                    <a:pt x="1251533" y="983175"/>
                  </a:lnTo>
                  <a:lnTo>
                    <a:pt x="1307405" y="972259"/>
                  </a:lnTo>
                  <a:lnTo>
                    <a:pt x="1361571" y="959575"/>
                  </a:lnTo>
                  <a:lnTo>
                    <a:pt x="1413906" y="945188"/>
                  </a:lnTo>
                  <a:lnTo>
                    <a:pt x="1464285" y="929164"/>
                  </a:lnTo>
                  <a:lnTo>
                    <a:pt x="1512582" y="911571"/>
                  </a:lnTo>
                  <a:lnTo>
                    <a:pt x="1558671" y="892474"/>
                  </a:lnTo>
                  <a:lnTo>
                    <a:pt x="1602428" y="871940"/>
                  </a:lnTo>
                  <a:lnTo>
                    <a:pt x="1643727" y="850035"/>
                  </a:lnTo>
                  <a:lnTo>
                    <a:pt x="1682443" y="826826"/>
                  </a:lnTo>
                  <a:lnTo>
                    <a:pt x="1718450" y="802379"/>
                  </a:lnTo>
                  <a:lnTo>
                    <a:pt x="1751622" y="776761"/>
                  </a:lnTo>
                  <a:lnTo>
                    <a:pt x="1781836" y="750038"/>
                  </a:lnTo>
                  <a:lnTo>
                    <a:pt x="1808964" y="722276"/>
                  </a:lnTo>
                  <a:lnTo>
                    <a:pt x="1853464" y="663903"/>
                  </a:lnTo>
                  <a:lnTo>
                    <a:pt x="1884120" y="602172"/>
                  </a:lnTo>
                  <a:lnTo>
                    <a:pt x="1899928" y="537615"/>
                  </a:lnTo>
                  <a:lnTo>
                    <a:pt x="1901952" y="504443"/>
                  </a:lnTo>
                  <a:lnTo>
                    <a:pt x="1899928" y="471272"/>
                  </a:lnTo>
                  <a:lnTo>
                    <a:pt x="1884120" y="406715"/>
                  </a:lnTo>
                  <a:lnTo>
                    <a:pt x="1853464" y="344984"/>
                  </a:lnTo>
                  <a:lnTo>
                    <a:pt x="1808964" y="286611"/>
                  </a:lnTo>
                  <a:lnTo>
                    <a:pt x="1781836" y="258849"/>
                  </a:lnTo>
                  <a:lnTo>
                    <a:pt x="1751622" y="232126"/>
                  </a:lnTo>
                  <a:lnTo>
                    <a:pt x="1718450" y="206508"/>
                  </a:lnTo>
                  <a:lnTo>
                    <a:pt x="1682443" y="182061"/>
                  </a:lnTo>
                  <a:lnTo>
                    <a:pt x="1643727" y="158852"/>
                  </a:lnTo>
                  <a:lnTo>
                    <a:pt x="1602428" y="136947"/>
                  </a:lnTo>
                  <a:lnTo>
                    <a:pt x="1558671" y="116413"/>
                  </a:lnTo>
                  <a:lnTo>
                    <a:pt x="1512582" y="97316"/>
                  </a:lnTo>
                  <a:lnTo>
                    <a:pt x="1464285" y="79723"/>
                  </a:lnTo>
                  <a:lnTo>
                    <a:pt x="1413906" y="63699"/>
                  </a:lnTo>
                  <a:lnTo>
                    <a:pt x="1361571" y="49312"/>
                  </a:lnTo>
                  <a:lnTo>
                    <a:pt x="1307405" y="36628"/>
                  </a:lnTo>
                  <a:lnTo>
                    <a:pt x="1251533" y="25712"/>
                  </a:lnTo>
                  <a:lnTo>
                    <a:pt x="1194080" y="16633"/>
                  </a:lnTo>
                  <a:lnTo>
                    <a:pt x="1135173" y="9455"/>
                  </a:lnTo>
                  <a:lnTo>
                    <a:pt x="1074936" y="4246"/>
                  </a:lnTo>
                  <a:lnTo>
                    <a:pt x="1013495" y="1072"/>
                  </a:lnTo>
                  <a:lnTo>
                    <a:pt x="9509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9984486" y="2061209"/>
              <a:ext cx="1902460" cy="1009015"/>
            </a:xfrm>
            <a:custGeom>
              <a:avLst/>
              <a:gdLst/>
              <a:ahLst/>
              <a:cxnLst/>
              <a:rect l="l" t="t" r="r" b="b"/>
              <a:pathLst>
                <a:path w="1902459" h="1009014">
                  <a:moveTo>
                    <a:pt x="0" y="504443"/>
                  </a:moveTo>
                  <a:lnTo>
                    <a:pt x="8006" y="438673"/>
                  </a:lnTo>
                  <a:lnTo>
                    <a:pt x="31358" y="375463"/>
                  </a:lnTo>
                  <a:lnTo>
                    <a:pt x="69053" y="315345"/>
                  </a:lnTo>
                  <a:lnTo>
                    <a:pt x="120089" y="258849"/>
                  </a:lnTo>
                  <a:lnTo>
                    <a:pt x="150297" y="232126"/>
                  </a:lnTo>
                  <a:lnTo>
                    <a:pt x="183465" y="206508"/>
                  </a:lnTo>
                  <a:lnTo>
                    <a:pt x="219467" y="182061"/>
                  </a:lnTo>
                  <a:lnTo>
                    <a:pt x="258178" y="158852"/>
                  </a:lnTo>
                  <a:lnTo>
                    <a:pt x="299473" y="136947"/>
                  </a:lnTo>
                  <a:lnTo>
                    <a:pt x="343227" y="116413"/>
                  </a:lnTo>
                  <a:lnTo>
                    <a:pt x="389314" y="97316"/>
                  </a:lnTo>
                  <a:lnTo>
                    <a:pt x="437610" y="79723"/>
                  </a:lnTo>
                  <a:lnTo>
                    <a:pt x="487988" y="63699"/>
                  </a:lnTo>
                  <a:lnTo>
                    <a:pt x="540325" y="49312"/>
                  </a:lnTo>
                  <a:lnTo>
                    <a:pt x="594494" y="36628"/>
                  </a:lnTo>
                  <a:lnTo>
                    <a:pt x="650370" y="25712"/>
                  </a:lnTo>
                  <a:lnTo>
                    <a:pt x="707828" y="16633"/>
                  </a:lnTo>
                  <a:lnTo>
                    <a:pt x="766742" y="9455"/>
                  </a:lnTo>
                  <a:lnTo>
                    <a:pt x="826989" y="4246"/>
                  </a:lnTo>
                  <a:lnTo>
                    <a:pt x="888442" y="1072"/>
                  </a:lnTo>
                  <a:lnTo>
                    <a:pt x="950976" y="0"/>
                  </a:lnTo>
                  <a:lnTo>
                    <a:pt x="1013495" y="1072"/>
                  </a:lnTo>
                  <a:lnTo>
                    <a:pt x="1074936" y="4246"/>
                  </a:lnTo>
                  <a:lnTo>
                    <a:pt x="1135173" y="9455"/>
                  </a:lnTo>
                  <a:lnTo>
                    <a:pt x="1194080" y="16633"/>
                  </a:lnTo>
                  <a:lnTo>
                    <a:pt x="1251533" y="25712"/>
                  </a:lnTo>
                  <a:lnTo>
                    <a:pt x="1307405" y="36628"/>
                  </a:lnTo>
                  <a:lnTo>
                    <a:pt x="1361571" y="49312"/>
                  </a:lnTo>
                  <a:lnTo>
                    <a:pt x="1413906" y="63699"/>
                  </a:lnTo>
                  <a:lnTo>
                    <a:pt x="1464285" y="79723"/>
                  </a:lnTo>
                  <a:lnTo>
                    <a:pt x="1512582" y="97316"/>
                  </a:lnTo>
                  <a:lnTo>
                    <a:pt x="1558671" y="116413"/>
                  </a:lnTo>
                  <a:lnTo>
                    <a:pt x="1602428" y="136947"/>
                  </a:lnTo>
                  <a:lnTo>
                    <a:pt x="1643727" y="158852"/>
                  </a:lnTo>
                  <a:lnTo>
                    <a:pt x="1682443" y="182061"/>
                  </a:lnTo>
                  <a:lnTo>
                    <a:pt x="1718450" y="206508"/>
                  </a:lnTo>
                  <a:lnTo>
                    <a:pt x="1751622" y="232126"/>
                  </a:lnTo>
                  <a:lnTo>
                    <a:pt x="1781836" y="258849"/>
                  </a:lnTo>
                  <a:lnTo>
                    <a:pt x="1808964" y="286611"/>
                  </a:lnTo>
                  <a:lnTo>
                    <a:pt x="1853464" y="344984"/>
                  </a:lnTo>
                  <a:lnTo>
                    <a:pt x="1884120" y="406715"/>
                  </a:lnTo>
                  <a:lnTo>
                    <a:pt x="1899928" y="471272"/>
                  </a:lnTo>
                  <a:lnTo>
                    <a:pt x="1901952" y="504443"/>
                  </a:lnTo>
                  <a:lnTo>
                    <a:pt x="1899928" y="537615"/>
                  </a:lnTo>
                  <a:lnTo>
                    <a:pt x="1884120" y="602172"/>
                  </a:lnTo>
                  <a:lnTo>
                    <a:pt x="1853464" y="663903"/>
                  </a:lnTo>
                  <a:lnTo>
                    <a:pt x="1808964" y="722276"/>
                  </a:lnTo>
                  <a:lnTo>
                    <a:pt x="1781836" y="750038"/>
                  </a:lnTo>
                  <a:lnTo>
                    <a:pt x="1751622" y="776761"/>
                  </a:lnTo>
                  <a:lnTo>
                    <a:pt x="1718450" y="802379"/>
                  </a:lnTo>
                  <a:lnTo>
                    <a:pt x="1682443" y="826826"/>
                  </a:lnTo>
                  <a:lnTo>
                    <a:pt x="1643727" y="850035"/>
                  </a:lnTo>
                  <a:lnTo>
                    <a:pt x="1602428" y="871940"/>
                  </a:lnTo>
                  <a:lnTo>
                    <a:pt x="1558671" y="892474"/>
                  </a:lnTo>
                  <a:lnTo>
                    <a:pt x="1512582" y="911571"/>
                  </a:lnTo>
                  <a:lnTo>
                    <a:pt x="1464285" y="929164"/>
                  </a:lnTo>
                  <a:lnTo>
                    <a:pt x="1413906" y="945188"/>
                  </a:lnTo>
                  <a:lnTo>
                    <a:pt x="1361571" y="959575"/>
                  </a:lnTo>
                  <a:lnTo>
                    <a:pt x="1307405" y="972259"/>
                  </a:lnTo>
                  <a:lnTo>
                    <a:pt x="1251533" y="983175"/>
                  </a:lnTo>
                  <a:lnTo>
                    <a:pt x="1194080" y="992254"/>
                  </a:lnTo>
                  <a:lnTo>
                    <a:pt x="1135173" y="999432"/>
                  </a:lnTo>
                  <a:lnTo>
                    <a:pt x="1074936" y="1004641"/>
                  </a:lnTo>
                  <a:lnTo>
                    <a:pt x="1013495" y="1007815"/>
                  </a:lnTo>
                  <a:lnTo>
                    <a:pt x="950976" y="1008888"/>
                  </a:lnTo>
                  <a:lnTo>
                    <a:pt x="888442" y="1007815"/>
                  </a:lnTo>
                  <a:lnTo>
                    <a:pt x="826989" y="1004641"/>
                  </a:lnTo>
                  <a:lnTo>
                    <a:pt x="766742" y="999432"/>
                  </a:lnTo>
                  <a:lnTo>
                    <a:pt x="707828" y="992254"/>
                  </a:lnTo>
                  <a:lnTo>
                    <a:pt x="650370" y="983175"/>
                  </a:lnTo>
                  <a:lnTo>
                    <a:pt x="594494" y="972259"/>
                  </a:lnTo>
                  <a:lnTo>
                    <a:pt x="540325" y="959575"/>
                  </a:lnTo>
                  <a:lnTo>
                    <a:pt x="487988" y="945188"/>
                  </a:lnTo>
                  <a:lnTo>
                    <a:pt x="437610" y="929164"/>
                  </a:lnTo>
                  <a:lnTo>
                    <a:pt x="389314" y="911571"/>
                  </a:lnTo>
                  <a:lnTo>
                    <a:pt x="343227" y="892474"/>
                  </a:lnTo>
                  <a:lnTo>
                    <a:pt x="299473" y="871940"/>
                  </a:lnTo>
                  <a:lnTo>
                    <a:pt x="258178" y="850035"/>
                  </a:lnTo>
                  <a:lnTo>
                    <a:pt x="219467" y="826826"/>
                  </a:lnTo>
                  <a:lnTo>
                    <a:pt x="183465" y="802379"/>
                  </a:lnTo>
                  <a:lnTo>
                    <a:pt x="150297" y="776761"/>
                  </a:lnTo>
                  <a:lnTo>
                    <a:pt x="120089" y="750038"/>
                  </a:lnTo>
                  <a:lnTo>
                    <a:pt x="92966" y="722276"/>
                  </a:lnTo>
                  <a:lnTo>
                    <a:pt x="48475" y="663903"/>
                  </a:lnTo>
                  <a:lnTo>
                    <a:pt x="17826" y="602172"/>
                  </a:lnTo>
                  <a:lnTo>
                    <a:pt x="2022" y="537615"/>
                  </a:lnTo>
                  <a:lnTo>
                    <a:pt x="0" y="504443"/>
                  </a:lnTo>
                  <a:close/>
                </a:path>
              </a:pathLst>
            </a:custGeom>
            <a:ln w="28956">
              <a:solidFill>
                <a:srgbClr val="73CAF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0496168" y="1997786"/>
            <a:ext cx="88074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5" dirty="0">
                <a:latin typeface="Calibri"/>
                <a:cs typeface="Calibri"/>
              </a:rPr>
              <a:t>ККК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404729" y="2467178"/>
            <a:ext cx="106235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ведомство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9984485" y="3192017"/>
            <a:ext cx="1902460" cy="1007744"/>
          </a:xfrm>
          <a:custGeom>
            <a:avLst/>
            <a:gdLst/>
            <a:ahLst/>
            <a:cxnLst/>
            <a:rect l="l" t="t" r="r" b="b"/>
            <a:pathLst>
              <a:path w="1902459" h="1007745">
                <a:moveTo>
                  <a:pt x="0" y="503682"/>
                </a:moveTo>
                <a:lnTo>
                  <a:pt x="8006" y="438028"/>
                </a:lnTo>
                <a:lnTo>
                  <a:pt x="31358" y="374926"/>
                </a:lnTo>
                <a:lnTo>
                  <a:pt x="69053" y="314905"/>
                </a:lnTo>
                <a:lnTo>
                  <a:pt x="120089" y="258497"/>
                </a:lnTo>
                <a:lnTo>
                  <a:pt x="150297" y="231814"/>
                </a:lnTo>
                <a:lnTo>
                  <a:pt x="183465" y="206233"/>
                </a:lnTo>
                <a:lnTo>
                  <a:pt x="219467" y="181822"/>
                </a:lnTo>
                <a:lnTo>
                  <a:pt x="258178" y="158646"/>
                </a:lnTo>
                <a:lnTo>
                  <a:pt x="299473" y="136772"/>
                </a:lnTo>
                <a:lnTo>
                  <a:pt x="343227" y="116265"/>
                </a:lnTo>
                <a:lnTo>
                  <a:pt x="389314" y="97194"/>
                </a:lnTo>
                <a:lnTo>
                  <a:pt x="437610" y="79624"/>
                </a:lnTo>
                <a:lnTo>
                  <a:pt x="487988" y="63621"/>
                </a:lnTo>
                <a:lnTo>
                  <a:pt x="540325" y="49252"/>
                </a:lnTo>
                <a:lnTo>
                  <a:pt x="594494" y="36584"/>
                </a:lnTo>
                <a:lnTo>
                  <a:pt x="650370" y="25682"/>
                </a:lnTo>
                <a:lnTo>
                  <a:pt x="707828" y="16613"/>
                </a:lnTo>
                <a:lnTo>
                  <a:pt x="766742" y="9444"/>
                </a:lnTo>
                <a:lnTo>
                  <a:pt x="826989" y="4242"/>
                </a:lnTo>
                <a:lnTo>
                  <a:pt x="888442" y="1071"/>
                </a:lnTo>
                <a:lnTo>
                  <a:pt x="950976" y="0"/>
                </a:lnTo>
                <a:lnTo>
                  <a:pt x="1013495" y="1071"/>
                </a:lnTo>
                <a:lnTo>
                  <a:pt x="1074936" y="4242"/>
                </a:lnTo>
                <a:lnTo>
                  <a:pt x="1135173" y="9444"/>
                </a:lnTo>
                <a:lnTo>
                  <a:pt x="1194080" y="16613"/>
                </a:lnTo>
                <a:lnTo>
                  <a:pt x="1251533" y="25682"/>
                </a:lnTo>
                <a:lnTo>
                  <a:pt x="1307405" y="36584"/>
                </a:lnTo>
                <a:lnTo>
                  <a:pt x="1361571" y="49252"/>
                </a:lnTo>
                <a:lnTo>
                  <a:pt x="1413906" y="63621"/>
                </a:lnTo>
                <a:lnTo>
                  <a:pt x="1464285" y="79624"/>
                </a:lnTo>
                <a:lnTo>
                  <a:pt x="1512582" y="97194"/>
                </a:lnTo>
                <a:lnTo>
                  <a:pt x="1558671" y="116265"/>
                </a:lnTo>
                <a:lnTo>
                  <a:pt x="1602428" y="136772"/>
                </a:lnTo>
                <a:lnTo>
                  <a:pt x="1643727" y="158646"/>
                </a:lnTo>
                <a:lnTo>
                  <a:pt x="1682443" y="181822"/>
                </a:lnTo>
                <a:lnTo>
                  <a:pt x="1718450" y="206233"/>
                </a:lnTo>
                <a:lnTo>
                  <a:pt x="1751622" y="231814"/>
                </a:lnTo>
                <a:lnTo>
                  <a:pt x="1781836" y="258497"/>
                </a:lnTo>
                <a:lnTo>
                  <a:pt x="1808964" y="286216"/>
                </a:lnTo>
                <a:lnTo>
                  <a:pt x="1853464" y="344497"/>
                </a:lnTo>
                <a:lnTo>
                  <a:pt x="1884120" y="406125"/>
                </a:lnTo>
                <a:lnTo>
                  <a:pt x="1899928" y="470569"/>
                </a:lnTo>
                <a:lnTo>
                  <a:pt x="1901952" y="503682"/>
                </a:lnTo>
                <a:lnTo>
                  <a:pt x="1899928" y="536794"/>
                </a:lnTo>
                <a:lnTo>
                  <a:pt x="1884120" y="601238"/>
                </a:lnTo>
                <a:lnTo>
                  <a:pt x="1853464" y="662866"/>
                </a:lnTo>
                <a:lnTo>
                  <a:pt x="1808964" y="721147"/>
                </a:lnTo>
                <a:lnTo>
                  <a:pt x="1781836" y="748866"/>
                </a:lnTo>
                <a:lnTo>
                  <a:pt x="1751622" y="775549"/>
                </a:lnTo>
                <a:lnTo>
                  <a:pt x="1718450" y="801130"/>
                </a:lnTo>
                <a:lnTo>
                  <a:pt x="1682443" y="825541"/>
                </a:lnTo>
                <a:lnTo>
                  <a:pt x="1643727" y="848717"/>
                </a:lnTo>
                <a:lnTo>
                  <a:pt x="1602428" y="870591"/>
                </a:lnTo>
                <a:lnTo>
                  <a:pt x="1558671" y="891098"/>
                </a:lnTo>
                <a:lnTo>
                  <a:pt x="1512582" y="910169"/>
                </a:lnTo>
                <a:lnTo>
                  <a:pt x="1464285" y="927739"/>
                </a:lnTo>
                <a:lnTo>
                  <a:pt x="1413906" y="943742"/>
                </a:lnTo>
                <a:lnTo>
                  <a:pt x="1361571" y="958111"/>
                </a:lnTo>
                <a:lnTo>
                  <a:pt x="1307405" y="970779"/>
                </a:lnTo>
                <a:lnTo>
                  <a:pt x="1251533" y="981681"/>
                </a:lnTo>
                <a:lnTo>
                  <a:pt x="1194080" y="990750"/>
                </a:lnTo>
                <a:lnTo>
                  <a:pt x="1135173" y="997919"/>
                </a:lnTo>
                <a:lnTo>
                  <a:pt x="1074936" y="1003121"/>
                </a:lnTo>
                <a:lnTo>
                  <a:pt x="1013495" y="1006292"/>
                </a:lnTo>
                <a:lnTo>
                  <a:pt x="950976" y="1007364"/>
                </a:lnTo>
                <a:lnTo>
                  <a:pt x="888442" y="1006292"/>
                </a:lnTo>
                <a:lnTo>
                  <a:pt x="826989" y="1003121"/>
                </a:lnTo>
                <a:lnTo>
                  <a:pt x="766742" y="997919"/>
                </a:lnTo>
                <a:lnTo>
                  <a:pt x="707828" y="990750"/>
                </a:lnTo>
                <a:lnTo>
                  <a:pt x="650370" y="981681"/>
                </a:lnTo>
                <a:lnTo>
                  <a:pt x="594494" y="970779"/>
                </a:lnTo>
                <a:lnTo>
                  <a:pt x="540325" y="958111"/>
                </a:lnTo>
                <a:lnTo>
                  <a:pt x="487988" y="943742"/>
                </a:lnTo>
                <a:lnTo>
                  <a:pt x="437610" y="927739"/>
                </a:lnTo>
                <a:lnTo>
                  <a:pt x="389314" y="910169"/>
                </a:lnTo>
                <a:lnTo>
                  <a:pt x="343227" y="891098"/>
                </a:lnTo>
                <a:lnTo>
                  <a:pt x="299473" y="870591"/>
                </a:lnTo>
                <a:lnTo>
                  <a:pt x="258178" y="848717"/>
                </a:lnTo>
                <a:lnTo>
                  <a:pt x="219467" y="825541"/>
                </a:lnTo>
                <a:lnTo>
                  <a:pt x="183465" y="801130"/>
                </a:lnTo>
                <a:lnTo>
                  <a:pt x="150297" y="775549"/>
                </a:lnTo>
                <a:lnTo>
                  <a:pt x="120089" y="748866"/>
                </a:lnTo>
                <a:lnTo>
                  <a:pt x="92966" y="721147"/>
                </a:lnTo>
                <a:lnTo>
                  <a:pt x="48475" y="662866"/>
                </a:lnTo>
                <a:lnTo>
                  <a:pt x="17826" y="601238"/>
                </a:lnTo>
                <a:lnTo>
                  <a:pt x="2022" y="536794"/>
                </a:lnTo>
                <a:lnTo>
                  <a:pt x="0" y="503682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0496168" y="3128263"/>
            <a:ext cx="88074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5" dirty="0">
                <a:latin typeface="Calibri"/>
                <a:cs typeface="Calibri"/>
              </a:rPr>
              <a:t>ККК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0404729" y="3597655"/>
            <a:ext cx="10617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ведомство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9984485" y="4333494"/>
            <a:ext cx="1902460" cy="1007744"/>
          </a:xfrm>
          <a:custGeom>
            <a:avLst/>
            <a:gdLst/>
            <a:ahLst/>
            <a:cxnLst/>
            <a:rect l="l" t="t" r="r" b="b"/>
            <a:pathLst>
              <a:path w="1902459" h="1007745">
                <a:moveTo>
                  <a:pt x="0" y="503681"/>
                </a:moveTo>
                <a:lnTo>
                  <a:pt x="8006" y="438028"/>
                </a:lnTo>
                <a:lnTo>
                  <a:pt x="31358" y="374926"/>
                </a:lnTo>
                <a:lnTo>
                  <a:pt x="69053" y="314905"/>
                </a:lnTo>
                <a:lnTo>
                  <a:pt x="120089" y="258497"/>
                </a:lnTo>
                <a:lnTo>
                  <a:pt x="150297" y="231814"/>
                </a:lnTo>
                <a:lnTo>
                  <a:pt x="183465" y="206233"/>
                </a:lnTo>
                <a:lnTo>
                  <a:pt x="219467" y="181822"/>
                </a:lnTo>
                <a:lnTo>
                  <a:pt x="258178" y="158646"/>
                </a:lnTo>
                <a:lnTo>
                  <a:pt x="299473" y="136772"/>
                </a:lnTo>
                <a:lnTo>
                  <a:pt x="343227" y="116265"/>
                </a:lnTo>
                <a:lnTo>
                  <a:pt x="389314" y="97194"/>
                </a:lnTo>
                <a:lnTo>
                  <a:pt x="437610" y="79624"/>
                </a:lnTo>
                <a:lnTo>
                  <a:pt x="487988" y="63621"/>
                </a:lnTo>
                <a:lnTo>
                  <a:pt x="540325" y="49252"/>
                </a:lnTo>
                <a:lnTo>
                  <a:pt x="594494" y="36584"/>
                </a:lnTo>
                <a:lnTo>
                  <a:pt x="650370" y="25682"/>
                </a:lnTo>
                <a:lnTo>
                  <a:pt x="707828" y="16613"/>
                </a:lnTo>
                <a:lnTo>
                  <a:pt x="766742" y="9444"/>
                </a:lnTo>
                <a:lnTo>
                  <a:pt x="826989" y="4242"/>
                </a:lnTo>
                <a:lnTo>
                  <a:pt x="888442" y="1071"/>
                </a:lnTo>
                <a:lnTo>
                  <a:pt x="950976" y="0"/>
                </a:lnTo>
                <a:lnTo>
                  <a:pt x="1013495" y="1071"/>
                </a:lnTo>
                <a:lnTo>
                  <a:pt x="1074936" y="4242"/>
                </a:lnTo>
                <a:lnTo>
                  <a:pt x="1135173" y="9444"/>
                </a:lnTo>
                <a:lnTo>
                  <a:pt x="1194080" y="16613"/>
                </a:lnTo>
                <a:lnTo>
                  <a:pt x="1251533" y="25682"/>
                </a:lnTo>
                <a:lnTo>
                  <a:pt x="1307405" y="36584"/>
                </a:lnTo>
                <a:lnTo>
                  <a:pt x="1361571" y="49252"/>
                </a:lnTo>
                <a:lnTo>
                  <a:pt x="1413906" y="63621"/>
                </a:lnTo>
                <a:lnTo>
                  <a:pt x="1464285" y="79624"/>
                </a:lnTo>
                <a:lnTo>
                  <a:pt x="1512582" y="97194"/>
                </a:lnTo>
                <a:lnTo>
                  <a:pt x="1558671" y="116265"/>
                </a:lnTo>
                <a:lnTo>
                  <a:pt x="1602428" y="136772"/>
                </a:lnTo>
                <a:lnTo>
                  <a:pt x="1643727" y="158646"/>
                </a:lnTo>
                <a:lnTo>
                  <a:pt x="1682443" y="181822"/>
                </a:lnTo>
                <a:lnTo>
                  <a:pt x="1718450" y="206233"/>
                </a:lnTo>
                <a:lnTo>
                  <a:pt x="1751622" y="231814"/>
                </a:lnTo>
                <a:lnTo>
                  <a:pt x="1781836" y="258497"/>
                </a:lnTo>
                <a:lnTo>
                  <a:pt x="1808964" y="286216"/>
                </a:lnTo>
                <a:lnTo>
                  <a:pt x="1853464" y="344497"/>
                </a:lnTo>
                <a:lnTo>
                  <a:pt x="1884120" y="406125"/>
                </a:lnTo>
                <a:lnTo>
                  <a:pt x="1899928" y="470569"/>
                </a:lnTo>
                <a:lnTo>
                  <a:pt x="1901952" y="503681"/>
                </a:lnTo>
                <a:lnTo>
                  <a:pt x="1899928" y="536794"/>
                </a:lnTo>
                <a:lnTo>
                  <a:pt x="1884120" y="601238"/>
                </a:lnTo>
                <a:lnTo>
                  <a:pt x="1853464" y="662866"/>
                </a:lnTo>
                <a:lnTo>
                  <a:pt x="1808964" y="721147"/>
                </a:lnTo>
                <a:lnTo>
                  <a:pt x="1781836" y="748866"/>
                </a:lnTo>
                <a:lnTo>
                  <a:pt x="1751622" y="775549"/>
                </a:lnTo>
                <a:lnTo>
                  <a:pt x="1718450" y="801130"/>
                </a:lnTo>
                <a:lnTo>
                  <a:pt x="1682443" y="825541"/>
                </a:lnTo>
                <a:lnTo>
                  <a:pt x="1643727" y="848717"/>
                </a:lnTo>
                <a:lnTo>
                  <a:pt x="1602428" y="870591"/>
                </a:lnTo>
                <a:lnTo>
                  <a:pt x="1558671" y="891098"/>
                </a:lnTo>
                <a:lnTo>
                  <a:pt x="1512582" y="910169"/>
                </a:lnTo>
                <a:lnTo>
                  <a:pt x="1464285" y="927739"/>
                </a:lnTo>
                <a:lnTo>
                  <a:pt x="1413906" y="943742"/>
                </a:lnTo>
                <a:lnTo>
                  <a:pt x="1361571" y="958111"/>
                </a:lnTo>
                <a:lnTo>
                  <a:pt x="1307405" y="970779"/>
                </a:lnTo>
                <a:lnTo>
                  <a:pt x="1251533" y="981681"/>
                </a:lnTo>
                <a:lnTo>
                  <a:pt x="1194080" y="990750"/>
                </a:lnTo>
                <a:lnTo>
                  <a:pt x="1135173" y="997919"/>
                </a:lnTo>
                <a:lnTo>
                  <a:pt x="1074936" y="1003121"/>
                </a:lnTo>
                <a:lnTo>
                  <a:pt x="1013495" y="1006292"/>
                </a:lnTo>
                <a:lnTo>
                  <a:pt x="950976" y="1007363"/>
                </a:lnTo>
                <a:lnTo>
                  <a:pt x="888442" y="1006292"/>
                </a:lnTo>
                <a:lnTo>
                  <a:pt x="826989" y="1003121"/>
                </a:lnTo>
                <a:lnTo>
                  <a:pt x="766742" y="997919"/>
                </a:lnTo>
                <a:lnTo>
                  <a:pt x="707828" y="990750"/>
                </a:lnTo>
                <a:lnTo>
                  <a:pt x="650370" y="981681"/>
                </a:lnTo>
                <a:lnTo>
                  <a:pt x="594494" y="970779"/>
                </a:lnTo>
                <a:lnTo>
                  <a:pt x="540325" y="958111"/>
                </a:lnTo>
                <a:lnTo>
                  <a:pt x="487988" y="943742"/>
                </a:lnTo>
                <a:lnTo>
                  <a:pt x="437610" y="927739"/>
                </a:lnTo>
                <a:lnTo>
                  <a:pt x="389314" y="910169"/>
                </a:lnTo>
                <a:lnTo>
                  <a:pt x="343227" y="891098"/>
                </a:lnTo>
                <a:lnTo>
                  <a:pt x="299473" y="870591"/>
                </a:lnTo>
                <a:lnTo>
                  <a:pt x="258178" y="848717"/>
                </a:lnTo>
                <a:lnTo>
                  <a:pt x="219467" y="825541"/>
                </a:lnTo>
                <a:lnTo>
                  <a:pt x="183465" y="801130"/>
                </a:lnTo>
                <a:lnTo>
                  <a:pt x="150297" y="775549"/>
                </a:lnTo>
                <a:lnTo>
                  <a:pt x="120089" y="748866"/>
                </a:lnTo>
                <a:lnTo>
                  <a:pt x="92966" y="721147"/>
                </a:lnTo>
                <a:lnTo>
                  <a:pt x="48475" y="662866"/>
                </a:lnTo>
                <a:lnTo>
                  <a:pt x="17826" y="601238"/>
                </a:lnTo>
                <a:lnTo>
                  <a:pt x="2022" y="536794"/>
                </a:lnTo>
                <a:lnTo>
                  <a:pt x="0" y="503681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0496168" y="4269740"/>
            <a:ext cx="88074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5" dirty="0">
                <a:latin typeface="Calibri"/>
                <a:cs typeface="Calibri"/>
              </a:rPr>
              <a:t>ККК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0404729" y="4739132"/>
            <a:ext cx="10617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ведомство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8754618" y="5487161"/>
            <a:ext cx="1902460" cy="1009015"/>
          </a:xfrm>
          <a:custGeom>
            <a:avLst/>
            <a:gdLst/>
            <a:ahLst/>
            <a:cxnLst/>
            <a:rect l="l" t="t" r="r" b="b"/>
            <a:pathLst>
              <a:path w="1902459" h="1009014">
                <a:moveTo>
                  <a:pt x="0" y="504444"/>
                </a:moveTo>
                <a:lnTo>
                  <a:pt x="8006" y="438681"/>
                </a:lnTo>
                <a:lnTo>
                  <a:pt x="31358" y="375476"/>
                </a:lnTo>
                <a:lnTo>
                  <a:pt x="69053" y="315361"/>
                </a:lnTo>
                <a:lnTo>
                  <a:pt x="120089" y="258866"/>
                </a:lnTo>
                <a:lnTo>
                  <a:pt x="150297" y="232143"/>
                </a:lnTo>
                <a:lnTo>
                  <a:pt x="183465" y="206524"/>
                </a:lnTo>
                <a:lnTo>
                  <a:pt x="219467" y="182077"/>
                </a:lnTo>
                <a:lnTo>
                  <a:pt x="258178" y="158867"/>
                </a:lnTo>
                <a:lnTo>
                  <a:pt x="299473" y="136961"/>
                </a:lnTo>
                <a:lnTo>
                  <a:pt x="343227" y="116425"/>
                </a:lnTo>
                <a:lnTo>
                  <a:pt x="389314" y="97327"/>
                </a:lnTo>
                <a:lnTo>
                  <a:pt x="437610" y="79732"/>
                </a:lnTo>
                <a:lnTo>
                  <a:pt x="487988" y="63707"/>
                </a:lnTo>
                <a:lnTo>
                  <a:pt x="540325" y="49318"/>
                </a:lnTo>
                <a:lnTo>
                  <a:pt x="594494" y="36633"/>
                </a:lnTo>
                <a:lnTo>
                  <a:pt x="650370" y="25716"/>
                </a:lnTo>
                <a:lnTo>
                  <a:pt x="707828" y="16635"/>
                </a:lnTo>
                <a:lnTo>
                  <a:pt x="766742" y="9457"/>
                </a:lnTo>
                <a:lnTo>
                  <a:pt x="826989" y="4247"/>
                </a:lnTo>
                <a:lnTo>
                  <a:pt x="888442" y="1072"/>
                </a:lnTo>
                <a:lnTo>
                  <a:pt x="950976" y="0"/>
                </a:lnTo>
                <a:lnTo>
                  <a:pt x="1013509" y="1072"/>
                </a:lnTo>
                <a:lnTo>
                  <a:pt x="1074962" y="4247"/>
                </a:lnTo>
                <a:lnTo>
                  <a:pt x="1135209" y="9457"/>
                </a:lnTo>
                <a:lnTo>
                  <a:pt x="1194123" y="16635"/>
                </a:lnTo>
                <a:lnTo>
                  <a:pt x="1251581" y="25716"/>
                </a:lnTo>
                <a:lnTo>
                  <a:pt x="1307457" y="36633"/>
                </a:lnTo>
                <a:lnTo>
                  <a:pt x="1361626" y="49318"/>
                </a:lnTo>
                <a:lnTo>
                  <a:pt x="1413963" y="63707"/>
                </a:lnTo>
                <a:lnTo>
                  <a:pt x="1464341" y="79732"/>
                </a:lnTo>
                <a:lnTo>
                  <a:pt x="1512637" y="97327"/>
                </a:lnTo>
                <a:lnTo>
                  <a:pt x="1558724" y="116425"/>
                </a:lnTo>
                <a:lnTo>
                  <a:pt x="1602478" y="136961"/>
                </a:lnTo>
                <a:lnTo>
                  <a:pt x="1643773" y="158867"/>
                </a:lnTo>
                <a:lnTo>
                  <a:pt x="1682484" y="182077"/>
                </a:lnTo>
                <a:lnTo>
                  <a:pt x="1718486" y="206524"/>
                </a:lnTo>
                <a:lnTo>
                  <a:pt x="1751654" y="232143"/>
                </a:lnTo>
                <a:lnTo>
                  <a:pt x="1781862" y="258866"/>
                </a:lnTo>
                <a:lnTo>
                  <a:pt x="1808985" y="286627"/>
                </a:lnTo>
                <a:lnTo>
                  <a:pt x="1853476" y="344999"/>
                </a:lnTo>
                <a:lnTo>
                  <a:pt x="1884125" y="406726"/>
                </a:lnTo>
                <a:lnTo>
                  <a:pt x="1899929" y="471276"/>
                </a:lnTo>
                <a:lnTo>
                  <a:pt x="1901952" y="504444"/>
                </a:lnTo>
                <a:lnTo>
                  <a:pt x="1899929" y="537611"/>
                </a:lnTo>
                <a:lnTo>
                  <a:pt x="1884125" y="602161"/>
                </a:lnTo>
                <a:lnTo>
                  <a:pt x="1853476" y="663888"/>
                </a:lnTo>
                <a:lnTo>
                  <a:pt x="1808985" y="722260"/>
                </a:lnTo>
                <a:lnTo>
                  <a:pt x="1781862" y="750021"/>
                </a:lnTo>
                <a:lnTo>
                  <a:pt x="1751654" y="776744"/>
                </a:lnTo>
                <a:lnTo>
                  <a:pt x="1718486" y="802363"/>
                </a:lnTo>
                <a:lnTo>
                  <a:pt x="1682484" y="826810"/>
                </a:lnTo>
                <a:lnTo>
                  <a:pt x="1643773" y="850020"/>
                </a:lnTo>
                <a:lnTo>
                  <a:pt x="1602478" y="871926"/>
                </a:lnTo>
                <a:lnTo>
                  <a:pt x="1558724" y="892462"/>
                </a:lnTo>
                <a:lnTo>
                  <a:pt x="1512637" y="911560"/>
                </a:lnTo>
                <a:lnTo>
                  <a:pt x="1464341" y="929155"/>
                </a:lnTo>
                <a:lnTo>
                  <a:pt x="1413963" y="945180"/>
                </a:lnTo>
                <a:lnTo>
                  <a:pt x="1361626" y="959569"/>
                </a:lnTo>
                <a:lnTo>
                  <a:pt x="1307457" y="972254"/>
                </a:lnTo>
                <a:lnTo>
                  <a:pt x="1251581" y="983171"/>
                </a:lnTo>
                <a:lnTo>
                  <a:pt x="1194123" y="992252"/>
                </a:lnTo>
                <a:lnTo>
                  <a:pt x="1135209" y="999430"/>
                </a:lnTo>
                <a:lnTo>
                  <a:pt x="1074962" y="1004640"/>
                </a:lnTo>
                <a:lnTo>
                  <a:pt x="1013509" y="1007815"/>
                </a:lnTo>
                <a:lnTo>
                  <a:pt x="950976" y="1008888"/>
                </a:lnTo>
                <a:lnTo>
                  <a:pt x="888442" y="1007815"/>
                </a:lnTo>
                <a:lnTo>
                  <a:pt x="826989" y="1004640"/>
                </a:lnTo>
                <a:lnTo>
                  <a:pt x="766742" y="999430"/>
                </a:lnTo>
                <a:lnTo>
                  <a:pt x="707828" y="992252"/>
                </a:lnTo>
                <a:lnTo>
                  <a:pt x="650370" y="983171"/>
                </a:lnTo>
                <a:lnTo>
                  <a:pt x="594494" y="972254"/>
                </a:lnTo>
                <a:lnTo>
                  <a:pt x="540325" y="959569"/>
                </a:lnTo>
                <a:lnTo>
                  <a:pt x="487988" y="945180"/>
                </a:lnTo>
                <a:lnTo>
                  <a:pt x="437610" y="929155"/>
                </a:lnTo>
                <a:lnTo>
                  <a:pt x="389314" y="911560"/>
                </a:lnTo>
                <a:lnTo>
                  <a:pt x="343227" y="892462"/>
                </a:lnTo>
                <a:lnTo>
                  <a:pt x="299473" y="871926"/>
                </a:lnTo>
                <a:lnTo>
                  <a:pt x="258178" y="850020"/>
                </a:lnTo>
                <a:lnTo>
                  <a:pt x="219467" y="826810"/>
                </a:lnTo>
                <a:lnTo>
                  <a:pt x="183465" y="802363"/>
                </a:lnTo>
                <a:lnTo>
                  <a:pt x="150297" y="776744"/>
                </a:lnTo>
                <a:lnTo>
                  <a:pt x="120089" y="750021"/>
                </a:lnTo>
                <a:lnTo>
                  <a:pt x="92966" y="722260"/>
                </a:lnTo>
                <a:lnTo>
                  <a:pt x="48475" y="663888"/>
                </a:lnTo>
                <a:lnTo>
                  <a:pt x="17826" y="602161"/>
                </a:lnTo>
                <a:lnTo>
                  <a:pt x="2022" y="537611"/>
                </a:lnTo>
                <a:lnTo>
                  <a:pt x="0" y="504444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9266046" y="5424627"/>
            <a:ext cx="88074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5" dirty="0">
                <a:latin typeface="Calibri"/>
                <a:cs typeface="Calibri"/>
              </a:rPr>
              <a:t>ККК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174606" y="5894019"/>
            <a:ext cx="10617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ведомство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152145" y="1913127"/>
            <a:ext cx="9832340" cy="4608830"/>
            <a:chOff x="152145" y="1913127"/>
            <a:chExt cx="9832340" cy="4608830"/>
          </a:xfrm>
        </p:grpSpPr>
        <p:sp>
          <p:nvSpPr>
            <p:cNvPr id="36" name="object 36"/>
            <p:cNvSpPr/>
            <p:nvPr/>
          </p:nvSpPr>
          <p:spPr>
            <a:xfrm>
              <a:off x="162306" y="1913127"/>
              <a:ext cx="9822180" cy="4598670"/>
            </a:xfrm>
            <a:custGeom>
              <a:avLst/>
              <a:gdLst/>
              <a:ahLst/>
              <a:cxnLst/>
              <a:rect l="l" t="t" r="r" b="b"/>
              <a:pathLst>
                <a:path w="9822180" h="4598670">
                  <a:moveTo>
                    <a:pt x="4011168" y="2891282"/>
                  </a:moveTo>
                  <a:lnTo>
                    <a:pt x="4008043" y="2844952"/>
                  </a:lnTo>
                  <a:lnTo>
                    <a:pt x="3998976" y="2800515"/>
                  </a:lnTo>
                  <a:lnTo>
                    <a:pt x="3984345" y="2758389"/>
                  </a:lnTo>
                  <a:lnTo>
                    <a:pt x="3964571" y="2718968"/>
                  </a:lnTo>
                  <a:lnTo>
                    <a:pt x="3940048" y="2682659"/>
                  </a:lnTo>
                  <a:lnTo>
                    <a:pt x="3911193" y="2649880"/>
                  </a:lnTo>
                  <a:lnTo>
                    <a:pt x="3878415" y="2621026"/>
                  </a:lnTo>
                  <a:lnTo>
                    <a:pt x="3842105" y="2596502"/>
                  </a:lnTo>
                  <a:lnTo>
                    <a:pt x="3802684" y="2576728"/>
                  </a:lnTo>
                  <a:lnTo>
                    <a:pt x="3760559" y="2562098"/>
                  </a:lnTo>
                  <a:lnTo>
                    <a:pt x="3716121" y="2553030"/>
                  </a:lnTo>
                  <a:lnTo>
                    <a:pt x="3669792" y="2549906"/>
                  </a:lnTo>
                  <a:lnTo>
                    <a:pt x="341388" y="2549906"/>
                  </a:lnTo>
                  <a:lnTo>
                    <a:pt x="295059" y="2553030"/>
                  </a:lnTo>
                  <a:lnTo>
                    <a:pt x="250621" y="2562098"/>
                  </a:lnTo>
                  <a:lnTo>
                    <a:pt x="208495" y="2576728"/>
                  </a:lnTo>
                  <a:lnTo>
                    <a:pt x="169075" y="2596502"/>
                  </a:lnTo>
                  <a:lnTo>
                    <a:pt x="132765" y="2621026"/>
                  </a:lnTo>
                  <a:lnTo>
                    <a:pt x="99987" y="2649880"/>
                  </a:lnTo>
                  <a:lnTo>
                    <a:pt x="71120" y="2682659"/>
                  </a:lnTo>
                  <a:lnTo>
                    <a:pt x="46609" y="2718968"/>
                  </a:lnTo>
                  <a:lnTo>
                    <a:pt x="26822" y="2758389"/>
                  </a:lnTo>
                  <a:lnTo>
                    <a:pt x="12192" y="2800515"/>
                  </a:lnTo>
                  <a:lnTo>
                    <a:pt x="3111" y="2844952"/>
                  </a:lnTo>
                  <a:lnTo>
                    <a:pt x="0" y="2891282"/>
                  </a:lnTo>
                  <a:lnTo>
                    <a:pt x="0" y="4256773"/>
                  </a:lnTo>
                  <a:lnTo>
                    <a:pt x="3111" y="4303103"/>
                  </a:lnTo>
                  <a:lnTo>
                    <a:pt x="12192" y="4347540"/>
                  </a:lnTo>
                  <a:lnTo>
                    <a:pt x="26822" y="4389666"/>
                  </a:lnTo>
                  <a:lnTo>
                    <a:pt x="46609" y="4429087"/>
                  </a:lnTo>
                  <a:lnTo>
                    <a:pt x="71120" y="4465396"/>
                  </a:lnTo>
                  <a:lnTo>
                    <a:pt x="99987" y="4498175"/>
                  </a:lnTo>
                  <a:lnTo>
                    <a:pt x="132765" y="4527042"/>
                  </a:lnTo>
                  <a:lnTo>
                    <a:pt x="169075" y="4551553"/>
                  </a:lnTo>
                  <a:lnTo>
                    <a:pt x="208495" y="4571339"/>
                  </a:lnTo>
                  <a:lnTo>
                    <a:pt x="250621" y="4585970"/>
                  </a:lnTo>
                  <a:lnTo>
                    <a:pt x="295059" y="4595050"/>
                  </a:lnTo>
                  <a:lnTo>
                    <a:pt x="341388" y="4598162"/>
                  </a:lnTo>
                  <a:lnTo>
                    <a:pt x="3669792" y="4598162"/>
                  </a:lnTo>
                  <a:lnTo>
                    <a:pt x="3716121" y="4595050"/>
                  </a:lnTo>
                  <a:lnTo>
                    <a:pt x="3760559" y="4585970"/>
                  </a:lnTo>
                  <a:lnTo>
                    <a:pt x="3802684" y="4571339"/>
                  </a:lnTo>
                  <a:lnTo>
                    <a:pt x="3842105" y="4551553"/>
                  </a:lnTo>
                  <a:lnTo>
                    <a:pt x="3878415" y="4527042"/>
                  </a:lnTo>
                  <a:lnTo>
                    <a:pt x="3911193" y="4498175"/>
                  </a:lnTo>
                  <a:lnTo>
                    <a:pt x="3940048" y="4465396"/>
                  </a:lnTo>
                  <a:lnTo>
                    <a:pt x="3964571" y="4429087"/>
                  </a:lnTo>
                  <a:lnTo>
                    <a:pt x="3984345" y="4389666"/>
                  </a:lnTo>
                  <a:lnTo>
                    <a:pt x="3998976" y="4347540"/>
                  </a:lnTo>
                  <a:lnTo>
                    <a:pt x="4008043" y="4303103"/>
                  </a:lnTo>
                  <a:lnTo>
                    <a:pt x="4011168" y="4256773"/>
                  </a:lnTo>
                  <a:lnTo>
                    <a:pt x="4011168" y="2891282"/>
                  </a:lnTo>
                  <a:close/>
                </a:path>
                <a:path w="9822180" h="4598670">
                  <a:moveTo>
                    <a:pt x="4154424" y="236474"/>
                  </a:moveTo>
                  <a:lnTo>
                    <a:pt x="4069207" y="236855"/>
                  </a:lnTo>
                  <a:lnTo>
                    <a:pt x="4081957" y="262039"/>
                  </a:lnTo>
                  <a:lnTo>
                    <a:pt x="3001772" y="807847"/>
                  </a:lnTo>
                  <a:lnTo>
                    <a:pt x="2989072" y="782701"/>
                  </a:lnTo>
                  <a:lnTo>
                    <a:pt x="2938272" y="851154"/>
                  </a:lnTo>
                  <a:lnTo>
                    <a:pt x="3023489" y="850773"/>
                  </a:lnTo>
                  <a:lnTo>
                    <a:pt x="3013659" y="831342"/>
                  </a:lnTo>
                  <a:lnTo>
                    <a:pt x="3010751" y="825588"/>
                  </a:lnTo>
                  <a:lnTo>
                    <a:pt x="4090886" y="279679"/>
                  </a:lnTo>
                  <a:lnTo>
                    <a:pt x="4103624" y="304800"/>
                  </a:lnTo>
                  <a:lnTo>
                    <a:pt x="4139692" y="256286"/>
                  </a:lnTo>
                  <a:lnTo>
                    <a:pt x="4154424" y="236474"/>
                  </a:lnTo>
                  <a:close/>
                </a:path>
                <a:path w="9822180" h="4598670">
                  <a:moveTo>
                    <a:pt x="8617077" y="12446"/>
                  </a:moveTo>
                  <a:lnTo>
                    <a:pt x="8532876" y="0"/>
                  </a:lnTo>
                  <a:lnTo>
                    <a:pt x="8541626" y="26695"/>
                  </a:lnTo>
                  <a:lnTo>
                    <a:pt x="7783843" y="274942"/>
                  </a:lnTo>
                  <a:lnTo>
                    <a:pt x="7775067" y="248158"/>
                  </a:lnTo>
                  <a:lnTo>
                    <a:pt x="7714488" y="307975"/>
                  </a:lnTo>
                  <a:lnTo>
                    <a:pt x="7798816" y="320548"/>
                  </a:lnTo>
                  <a:lnTo>
                    <a:pt x="7791310" y="297688"/>
                  </a:lnTo>
                  <a:lnTo>
                    <a:pt x="7790002" y="293712"/>
                  </a:lnTo>
                  <a:lnTo>
                    <a:pt x="8547837" y="45618"/>
                  </a:lnTo>
                  <a:lnTo>
                    <a:pt x="8556625" y="72390"/>
                  </a:lnTo>
                  <a:lnTo>
                    <a:pt x="8606701" y="22733"/>
                  </a:lnTo>
                  <a:lnTo>
                    <a:pt x="8617077" y="12446"/>
                  </a:lnTo>
                  <a:close/>
                </a:path>
                <a:path w="9822180" h="4598670">
                  <a:moveTo>
                    <a:pt x="8930767" y="3443986"/>
                  </a:moveTo>
                  <a:lnTo>
                    <a:pt x="8915552" y="3421761"/>
                  </a:lnTo>
                  <a:lnTo>
                    <a:pt x="8882634" y="3373628"/>
                  </a:lnTo>
                  <a:lnTo>
                    <a:pt x="8868981" y="3398202"/>
                  </a:lnTo>
                  <a:lnTo>
                    <a:pt x="7380503" y="2570670"/>
                  </a:lnTo>
                  <a:lnTo>
                    <a:pt x="7383907" y="2564511"/>
                  </a:lnTo>
                  <a:lnTo>
                    <a:pt x="7394194" y="2545969"/>
                  </a:lnTo>
                  <a:lnTo>
                    <a:pt x="7309104" y="2542286"/>
                  </a:lnTo>
                  <a:lnTo>
                    <a:pt x="7357237" y="2612644"/>
                  </a:lnTo>
                  <a:lnTo>
                    <a:pt x="7370902" y="2587980"/>
                  </a:lnTo>
                  <a:lnTo>
                    <a:pt x="8859329" y="3415588"/>
                  </a:lnTo>
                  <a:lnTo>
                    <a:pt x="8845677" y="3440176"/>
                  </a:lnTo>
                  <a:lnTo>
                    <a:pt x="8930767" y="3443986"/>
                  </a:lnTo>
                  <a:close/>
                </a:path>
                <a:path w="9822180" h="4598670">
                  <a:moveTo>
                    <a:pt x="9739617" y="1786890"/>
                  </a:moveTo>
                  <a:lnTo>
                    <a:pt x="9686925" y="1786890"/>
                  </a:lnTo>
                  <a:lnTo>
                    <a:pt x="9674200" y="1786890"/>
                  </a:lnTo>
                  <a:lnTo>
                    <a:pt x="9671939" y="1813941"/>
                  </a:lnTo>
                  <a:lnTo>
                    <a:pt x="9739617" y="1786890"/>
                  </a:lnTo>
                  <a:close/>
                </a:path>
                <a:path w="9822180" h="4598670">
                  <a:moveTo>
                    <a:pt x="9750171" y="754634"/>
                  </a:moveTo>
                  <a:lnTo>
                    <a:pt x="9744100" y="752475"/>
                  </a:lnTo>
                  <a:lnTo>
                    <a:pt x="9669907" y="726059"/>
                  </a:lnTo>
                  <a:lnTo>
                    <a:pt x="9673323" y="754024"/>
                  </a:lnTo>
                  <a:lnTo>
                    <a:pt x="7967218" y="962647"/>
                  </a:lnTo>
                  <a:lnTo>
                    <a:pt x="7963789" y="934593"/>
                  </a:lnTo>
                  <a:lnTo>
                    <a:pt x="7892796" y="981710"/>
                  </a:lnTo>
                  <a:lnTo>
                    <a:pt x="7973060" y="1010285"/>
                  </a:lnTo>
                  <a:lnTo>
                    <a:pt x="7969821" y="983869"/>
                  </a:lnTo>
                  <a:lnTo>
                    <a:pt x="7969631" y="982332"/>
                  </a:lnTo>
                  <a:lnTo>
                    <a:pt x="9675736" y="773709"/>
                  </a:lnTo>
                  <a:lnTo>
                    <a:pt x="9679178" y="801751"/>
                  </a:lnTo>
                  <a:lnTo>
                    <a:pt x="9750171" y="754634"/>
                  </a:lnTo>
                  <a:close/>
                </a:path>
                <a:path w="9822180" h="4598670">
                  <a:moveTo>
                    <a:pt x="9751060" y="1782318"/>
                  </a:moveTo>
                  <a:lnTo>
                    <a:pt x="9678289" y="1737995"/>
                  </a:lnTo>
                  <a:lnTo>
                    <a:pt x="9675939" y="1766023"/>
                  </a:lnTo>
                  <a:lnTo>
                    <a:pt x="8041183" y="1628952"/>
                  </a:lnTo>
                  <a:lnTo>
                    <a:pt x="8041272" y="1627886"/>
                  </a:lnTo>
                  <a:lnTo>
                    <a:pt x="8043545" y="1600835"/>
                  </a:lnTo>
                  <a:lnTo>
                    <a:pt x="7964424" y="1632458"/>
                  </a:lnTo>
                  <a:lnTo>
                    <a:pt x="8037195" y="1676793"/>
                  </a:lnTo>
                  <a:lnTo>
                    <a:pt x="8039532" y="1648764"/>
                  </a:lnTo>
                  <a:lnTo>
                    <a:pt x="9674288" y="1785835"/>
                  </a:lnTo>
                  <a:lnTo>
                    <a:pt x="9687001" y="1785835"/>
                  </a:lnTo>
                  <a:lnTo>
                    <a:pt x="9742272" y="1785835"/>
                  </a:lnTo>
                  <a:lnTo>
                    <a:pt x="9751060" y="1782318"/>
                  </a:lnTo>
                  <a:close/>
                </a:path>
                <a:path w="9822180" h="4598670">
                  <a:moveTo>
                    <a:pt x="9822053" y="2776220"/>
                  </a:moveTo>
                  <a:lnTo>
                    <a:pt x="9814204" y="2769235"/>
                  </a:lnTo>
                  <a:lnTo>
                    <a:pt x="9758426" y="2719578"/>
                  </a:lnTo>
                  <a:lnTo>
                    <a:pt x="9751009" y="2746895"/>
                  </a:lnTo>
                  <a:lnTo>
                    <a:pt x="7766215" y="2211209"/>
                  </a:lnTo>
                  <a:lnTo>
                    <a:pt x="7767104" y="2207895"/>
                  </a:lnTo>
                  <a:lnTo>
                    <a:pt x="7773543" y="2184019"/>
                  </a:lnTo>
                  <a:lnTo>
                    <a:pt x="7690104" y="2200910"/>
                  </a:lnTo>
                  <a:lnTo>
                    <a:pt x="7753731" y="2257552"/>
                  </a:lnTo>
                  <a:lnTo>
                    <a:pt x="7761046" y="2230386"/>
                  </a:lnTo>
                  <a:lnTo>
                    <a:pt x="9745853" y="2765920"/>
                  </a:lnTo>
                  <a:lnTo>
                    <a:pt x="9738487" y="2793111"/>
                  </a:lnTo>
                  <a:lnTo>
                    <a:pt x="9822053" y="277622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62305" y="4463033"/>
              <a:ext cx="4011295" cy="2048510"/>
            </a:xfrm>
            <a:custGeom>
              <a:avLst/>
              <a:gdLst/>
              <a:ahLst/>
              <a:cxnLst/>
              <a:rect l="l" t="t" r="r" b="b"/>
              <a:pathLst>
                <a:path w="4011295" h="2048509">
                  <a:moveTo>
                    <a:pt x="0" y="341376"/>
                  </a:moveTo>
                  <a:lnTo>
                    <a:pt x="3116" y="295041"/>
                  </a:lnTo>
                  <a:lnTo>
                    <a:pt x="12194" y="250604"/>
                  </a:lnTo>
                  <a:lnTo>
                    <a:pt x="26827" y="208472"/>
                  </a:lnTo>
                  <a:lnTo>
                    <a:pt x="46609" y="169051"/>
                  </a:lnTo>
                  <a:lnTo>
                    <a:pt x="71132" y="132746"/>
                  </a:lnTo>
                  <a:lnTo>
                    <a:pt x="99990" y="99964"/>
                  </a:lnTo>
                  <a:lnTo>
                    <a:pt x="132776" y="71112"/>
                  </a:lnTo>
                  <a:lnTo>
                    <a:pt x="169083" y="46594"/>
                  </a:lnTo>
                  <a:lnTo>
                    <a:pt x="208504" y="26818"/>
                  </a:lnTo>
                  <a:lnTo>
                    <a:pt x="250633" y="12190"/>
                  </a:lnTo>
                  <a:lnTo>
                    <a:pt x="295064" y="3115"/>
                  </a:lnTo>
                  <a:lnTo>
                    <a:pt x="341388" y="0"/>
                  </a:lnTo>
                  <a:lnTo>
                    <a:pt x="3669792" y="0"/>
                  </a:lnTo>
                  <a:lnTo>
                    <a:pt x="3716126" y="3115"/>
                  </a:lnTo>
                  <a:lnTo>
                    <a:pt x="3760563" y="12190"/>
                  </a:lnTo>
                  <a:lnTo>
                    <a:pt x="3802695" y="26818"/>
                  </a:lnTo>
                  <a:lnTo>
                    <a:pt x="3842116" y="46594"/>
                  </a:lnTo>
                  <a:lnTo>
                    <a:pt x="3878421" y="71112"/>
                  </a:lnTo>
                  <a:lnTo>
                    <a:pt x="3911203" y="99964"/>
                  </a:lnTo>
                  <a:lnTo>
                    <a:pt x="3940055" y="132746"/>
                  </a:lnTo>
                  <a:lnTo>
                    <a:pt x="3964573" y="169051"/>
                  </a:lnTo>
                  <a:lnTo>
                    <a:pt x="3984349" y="208472"/>
                  </a:lnTo>
                  <a:lnTo>
                    <a:pt x="3998977" y="250604"/>
                  </a:lnTo>
                  <a:lnTo>
                    <a:pt x="4008052" y="295041"/>
                  </a:lnTo>
                  <a:lnTo>
                    <a:pt x="4011168" y="341376"/>
                  </a:lnTo>
                  <a:lnTo>
                    <a:pt x="4011168" y="1706867"/>
                  </a:lnTo>
                  <a:lnTo>
                    <a:pt x="4008052" y="1753191"/>
                  </a:lnTo>
                  <a:lnTo>
                    <a:pt x="3998977" y="1797622"/>
                  </a:lnTo>
                  <a:lnTo>
                    <a:pt x="3984349" y="1839751"/>
                  </a:lnTo>
                  <a:lnTo>
                    <a:pt x="3964573" y="1879172"/>
                  </a:lnTo>
                  <a:lnTo>
                    <a:pt x="3940055" y="1915479"/>
                  </a:lnTo>
                  <a:lnTo>
                    <a:pt x="3911203" y="1948265"/>
                  </a:lnTo>
                  <a:lnTo>
                    <a:pt x="3878421" y="1977123"/>
                  </a:lnTo>
                  <a:lnTo>
                    <a:pt x="3842116" y="2001646"/>
                  </a:lnTo>
                  <a:lnTo>
                    <a:pt x="3802695" y="2021428"/>
                  </a:lnTo>
                  <a:lnTo>
                    <a:pt x="3760563" y="2036061"/>
                  </a:lnTo>
                  <a:lnTo>
                    <a:pt x="3716126" y="2045139"/>
                  </a:lnTo>
                  <a:lnTo>
                    <a:pt x="3669792" y="2048256"/>
                  </a:lnTo>
                  <a:lnTo>
                    <a:pt x="341388" y="2048256"/>
                  </a:lnTo>
                  <a:lnTo>
                    <a:pt x="295064" y="2045139"/>
                  </a:lnTo>
                  <a:lnTo>
                    <a:pt x="250633" y="2036061"/>
                  </a:lnTo>
                  <a:lnTo>
                    <a:pt x="208504" y="2021428"/>
                  </a:lnTo>
                  <a:lnTo>
                    <a:pt x="169083" y="2001646"/>
                  </a:lnTo>
                  <a:lnTo>
                    <a:pt x="132776" y="1977123"/>
                  </a:lnTo>
                  <a:lnTo>
                    <a:pt x="99990" y="1948265"/>
                  </a:lnTo>
                  <a:lnTo>
                    <a:pt x="71132" y="1915479"/>
                  </a:lnTo>
                  <a:lnTo>
                    <a:pt x="46609" y="1879172"/>
                  </a:lnTo>
                  <a:lnTo>
                    <a:pt x="26827" y="1839751"/>
                  </a:lnTo>
                  <a:lnTo>
                    <a:pt x="12194" y="1797622"/>
                  </a:lnTo>
                  <a:lnTo>
                    <a:pt x="3116" y="1753191"/>
                  </a:lnTo>
                  <a:lnTo>
                    <a:pt x="0" y="1706867"/>
                  </a:lnTo>
                  <a:lnTo>
                    <a:pt x="0" y="341376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339648" y="4499609"/>
            <a:ext cx="13004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40" dirty="0">
                <a:latin typeface="Calibri"/>
                <a:cs typeface="Calibri"/>
              </a:rPr>
              <a:t>В</a:t>
            </a:r>
            <a:r>
              <a:rPr sz="1800" b="1" spc="-45" dirty="0">
                <a:latin typeface="Calibri"/>
                <a:cs typeface="Calibri"/>
              </a:rPr>
              <a:t>Х</a:t>
            </a:r>
            <a:r>
              <a:rPr sz="1800" b="1" spc="-55" dirty="0">
                <a:latin typeface="Calibri"/>
                <a:cs typeface="Calibri"/>
              </a:rPr>
              <a:t>О</a:t>
            </a:r>
            <a:r>
              <a:rPr sz="1800" b="1" dirty="0">
                <a:latin typeface="Calibri"/>
                <a:cs typeface="Calibri"/>
              </a:rPr>
              <a:t>Д И</a:t>
            </a:r>
            <a:r>
              <a:rPr sz="1800" b="1" spc="5" dirty="0">
                <a:latin typeface="Calibri"/>
                <a:cs typeface="Calibri"/>
              </a:rPr>
              <a:t>Н</a:t>
            </a:r>
            <a:r>
              <a:rPr sz="1800" b="1" dirty="0">
                <a:latin typeface="Calibri"/>
                <a:cs typeface="Calibri"/>
              </a:rPr>
              <a:t>ФО: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39648" y="4773929"/>
            <a:ext cx="353441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Char char="-"/>
              <a:tabLst>
                <a:tab pos="299085" algn="l"/>
                <a:tab pos="299720" algn="l"/>
              </a:tabLst>
            </a:pPr>
            <a:r>
              <a:rPr sz="1800" spc="-5" dirty="0">
                <a:latin typeface="Calibri"/>
                <a:cs typeface="Calibri"/>
              </a:rPr>
              <a:t>учреждение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(КК),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ведомство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(КК)</a:t>
            </a:r>
            <a:endParaRPr sz="18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Char char="-"/>
              <a:tabLst>
                <a:tab pos="299085" algn="l"/>
                <a:tab pos="299720" algn="l"/>
              </a:tabLst>
            </a:pPr>
            <a:r>
              <a:rPr sz="1800" dirty="0">
                <a:latin typeface="Calibri"/>
                <a:cs typeface="Calibri"/>
              </a:rPr>
              <a:t>гражданин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(ВК,</a:t>
            </a:r>
            <a:r>
              <a:rPr sz="1800" spc="-15" dirty="0">
                <a:latin typeface="Calibri"/>
                <a:cs typeface="Calibri"/>
              </a:rPr>
              <a:t> тел, </a:t>
            </a:r>
            <a:r>
              <a:rPr sz="1800" spc="-5" dirty="0">
                <a:latin typeface="Calibri"/>
                <a:cs typeface="Calibri"/>
              </a:rPr>
              <a:t>лично)</a:t>
            </a:r>
            <a:endParaRPr sz="18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Char char="-"/>
              <a:tabLst>
                <a:tab pos="299085" algn="l"/>
                <a:tab pos="299720" algn="l"/>
              </a:tabLst>
            </a:pPr>
            <a:r>
              <a:rPr sz="1800" spc="-20" dirty="0">
                <a:latin typeface="Calibri"/>
                <a:cs typeface="Calibri"/>
              </a:rPr>
              <a:t>результаты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мониторинга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45" dirty="0">
                <a:latin typeface="Calibri"/>
                <a:cs typeface="Calibri"/>
              </a:rPr>
              <a:t>КРД</a:t>
            </a:r>
            <a:endParaRPr sz="18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Char char="-"/>
              <a:tabLst>
                <a:tab pos="299085" algn="l"/>
                <a:tab pos="299720" algn="l"/>
              </a:tabLst>
            </a:pPr>
            <a:r>
              <a:rPr sz="1800" spc="-5" dirty="0">
                <a:latin typeface="Calibri"/>
                <a:cs typeface="Calibri"/>
              </a:rPr>
              <a:t>КК</a:t>
            </a:r>
            <a:r>
              <a:rPr sz="1800" spc="-10" dirty="0">
                <a:latin typeface="Calibri"/>
                <a:cs typeface="Calibri"/>
              </a:rPr>
              <a:t> другой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территории</a:t>
            </a:r>
            <a:endParaRPr sz="18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Char char="-"/>
              <a:tabLst>
                <a:tab pos="299085" algn="l"/>
                <a:tab pos="299720" algn="l"/>
              </a:tabLst>
            </a:pPr>
            <a:r>
              <a:rPr sz="1800" spc="-5" dirty="0">
                <a:latin typeface="Calibri"/>
                <a:cs typeface="Calibri"/>
              </a:rPr>
              <a:t>КК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другого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ведомства</a:t>
            </a:r>
            <a:endParaRPr sz="18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Char char="-"/>
              <a:tabLst>
                <a:tab pos="299085" algn="l"/>
                <a:tab pos="299720" algn="l"/>
              </a:tabLst>
            </a:pPr>
            <a:r>
              <a:rPr sz="1800" dirty="0">
                <a:latin typeface="Calibri"/>
                <a:cs typeface="Calibri"/>
              </a:rPr>
              <a:t>и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другое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40" name="object 4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293095" y="6492240"/>
            <a:ext cx="1783079" cy="23317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88566" y="277748"/>
            <a:ext cx="80130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0" dirty="0">
                <a:latin typeface="Calibri"/>
                <a:cs typeface="Calibri"/>
              </a:rPr>
              <a:t>КИБЕРработа</a:t>
            </a:r>
            <a:r>
              <a:rPr sz="4000" b="1" spc="30" dirty="0">
                <a:latin typeface="Calibri"/>
                <a:cs typeface="Calibri"/>
              </a:rPr>
              <a:t> </a:t>
            </a:r>
            <a:r>
              <a:rPr sz="4000" b="1" spc="-15" dirty="0">
                <a:latin typeface="Calibri"/>
                <a:cs typeface="Calibri"/>
              </a:rPr>
              <a:t>специалистов</a:t>
            </a:r>
            <a:r>
              <a:rPr sz="4000" b="1" spc="30" dirty="0">
                <a:latin typeface="Calibri"/>
                <a:cs typeface="Calibri"/>
              </a:rPr>
              <a:t> </a:t>
            </a:r>
            <a:r>
              <a:rPr sz="4000" b="1" spc="-5" dirty="0">
                <a:latin typeface="Calibri"/>
                <a:cs typeface="Calibri"/>
              </a:rPr>
              <a:t>региона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" y="187452"/>
            <a:ext cx="1112520" cy="108051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755138" y="1279982"/>
            <a:ext cx="667829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dirty="0">
                <a:latin typeface="Calibri"/>
                <a:cs typeface="Calibri"/>
              </a:rPr>
              <a:t>КИБЕР</a:t>
            </a:r>
            <a:r>
              <a:rPr sz="6000" b="1" spc="-114" dirty="0">
                <a:latin typeface="Calibri"/>
                <a:cs typeface="Calibri"/>
              </a:rPr>
              <a:t>к</a:t>
            </a:r>
            <a:r>
              <a:rPr sz="6000" b="1" dirty="0">
                <a:latin typeface="Calibri"/>
                <a:cs typeface="Calibri"/>
              </a:rPr>
              <a:t>онс</a:t>
            </a:r>
            <a:r>
              <a:rPr sz="6000" b="1" spc="-215" dirty="0">
                <a:latin typeface="Calibri"/>
                <a:cs typeface="Calibri"/>
              </a:rPr>
              <a:t>у</a:t>
            </a:r>
            <a:r>
              <a:rPr sz="6000" b="1" dirty="0">
                <a:latin typeface="Calibri"/>
                <a:cs typeface="Calibri"/>
              </a:rPr>
              <a:t>л</a:t>
            </a:r>
            <a:r>
              <a:rPr sz="6000" b="1" spc="-200" dirty="0">
                <a:latin typeface="Calibri"/>
                <a:cs typeface="Calibri"/>
              </a:rPr>
              <a:t>ь</a:t>
            </a:r>
            <a:r>
              <a:rPr sz="6000" b="1" dirty="0">
                <a:latin typeface="Calibri"/>
                <a:cs typeface="Calibri"/>
              </a:rPr>
              <a:t>танты</a:t>
            </a:r>
            <a:endParaRPr sz="60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88964" y="2519172"/>
            <a:ext cx="2880360" cy="192023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87440" y="4570476"/>
            <a:ext cx="2880360" cy="173583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204972" y="4108703"/>
            <a:ext cx="2878836" cy="175869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16408" y="4312920"/>
            <a:ext cx="2878836" cy="192023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151619" y="2310383"/>
            <a:ext cx="2514600" cy="167640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151619" y="4191000"/>
            <a:ext cx="2522220" cy="167640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40791" y="2343911"/>
            <a:ext cx="5818632" cy="144018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1317" y="265938"/>
            <a:ext cx="9191625" cy="723900"/>
          </a:xfrm>
          <a:custGeom>
            <a:avLst/>
            <a:gdLst/>
            <a:ahLst/>
            <a:cxnLst/>
            <a:rect l="l" t="t" r="r" b="b"/>
            <a:pathLst>
              <a:path w="9191625" h="723900">
                <a:moveTo>
                  <a:pt x="0" y="120649"/>
                </a:moveTo>
                <a:lnTo>
                  <a:pt x="9475" y="73669"/>
                </a:lnTo>
                <a:lnTo>
                  <a:pt x="35321" y="35321"/>
                </a:lnTo>
                <a:lnTo>
                  <a:pt x="73669" y="9475"/>
                </a:lnTo>
                <a:lnTo>
                  <a:pt x="120650" y="0"/>
                </a:lnTo>
                <a:lnTo>
                  <a:pt x="9070593" y="0"/>
                </a:lnTo>
                <a:lnTo>
                  <a:pt x="9117574" y="9475"/>
                </a:lnTo>
                <a:lnTo>
                  <a:pt x="9155922" y="35321"/>
                </a:lnTo>
                <a:lnTo>
                  <a:pt x="9181768" y="73669"/>
                </a:lnTo>
                <a:lnTo>
                  <a:pt x="9191243" y="120649"/>
                </a:lnTo>
                <a:lnTo>
                  <a:pt x="9191243" y="603249"/>
                </a:lnTo>
                <a:lnTo>
                  <a:pt x="9181768" y="650230"/>
                </a:lnTo>
                <a:lnTo>
                  <a:pt x="9155922" y="688578"/>
                </a:lnTo>
                <a:lnTo>
                  <a:pt x="9117574" y="714424"/>
                </a:lnTo>
                <a:lnTo>
                  <a:pt x="9070593" y="723899"/>
                </a:lnTo>
                <a:lnTo>
                  <a:pt x="120650" y="723899"/>
                </a:lnTo>
                <a:lnTo>
                  <a:pt x="73669" y="714424"/>
                </a:lnTo>
                <a:lnTo>
                  <a:pt x="35321" y="688578"/>
                </a:lnTo>
                <a:lnTo>
                  <a:pt x="9475" y="650230"/>
                </a:lnTo>
                <a:lnTo>
                  <a:pt x="0" y="603249"/>
                </a:lnTo>
                <a:lnTo>
                  <a:pt x="0" y="120649"/>
                </a:lnTo>
                <a:close/>
              </a:path>
            </a:pathLst>
          </a:custGeom>
          <a:ln w="28956">
            <a:solidFill>
              <a:srgbClr val="73CA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80359" y="277748"/>
            <a:ext cx="52317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latin typeface="Calibri"/>
                <a:cs typeface="Calibri"/>
              </a:rPr>
              <a:t>КИБЕРработа</a:t>
            </a:r>
            <a:r>
              <a:rPr sz="4000" spc="5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в</a:t>
            </a:r>
            <a:r>
              <a:rPr sz="4000" spc="-4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регионе</a:t>
            </a:r>
            <a:endParaRPr sz="40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98120" y="187452"/>
            <a:ext cx="10393680" cy="5812790"/>
            <a:chOff x="198120" y="187452"/>
            <a:chExt cx="10393680" cy="581279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8120" y="187452"/>
              <a:ext cx="1112520" cy="108051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23772" y="1089660"/>
              <a:ext cx="9368028" cy="4910328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814304" y="187452"/>
            <a:ext cx="1114044" cy="108051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151619" y="6234684"/>
            <a:ext cx="2801112" cy="36575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</TotalTime>
  <Words>1119</Words>
  <Application>Microsoft Office PowerPoint</Application>
  <PresentationFormat>Широкоэкранный</PresentationFormat>
  <Paragraphs>241</Paragraphs>
  <Slides>54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9" baseType="lpstr">
      <vt:lpstr>Calibri</vt:lpstr>
      <vt:lpstr>Cambria</vt:lpstr>
      <vt:lpstr>Microsoft Sans Serif</vt:lpstr>
      <vt:lpstr>Palatino Linotype</vt:lpstr>
      <vt:lpstr>Office Theme</vt:lpstr>
      <vt:lpstr>Социальный педагог  МАОУ «Фроловская средняя школа «Навигатор» Пономарева Ираида Ивановна</vt:lpstr>
      <vt:lpstr>СЕТЕВАЯ АКТИВНОСТЬ  УВЕЛИЧИЛА СКОРОСТЬ ЖИЗНИ…</vt:lpstr>
      <vt:lpstr>ЧАТ</vt:lpstr>
      <vt:lpstr>киберпространство заставляет человека  становиться инфантильным,</vt:lpstr>
      <vt:lpstr>КТО ФОРМИРУЕТ СРЕДУ?</vt:lpstr>
      <vt:lpstr>КТО МЫ? КИБЕРдружина59</vt:lpstr>
      <vt:lpstr>СТРУКТУРА КИБЕРДРУЖИНЫ ПК</vt:lpstr>
      <vt:lpstr>Презентация PowerPoint</vt:lpstr>
      <vt:lpstr>КИБЕРработа в регионе</vt:lpstr>
      <vt:lpstr>КИБЕРработа в регионе</vt:lpstr>
      <vt:lpstr>КИБЕРстатистика 2021 (на 1 августа)</vt:lpstr>
      <vt:lpstr>ОФИЦИАЛЬНЫЕ ЗАПРОСЫ</vt:lpstr>
      <vt:lpstr>КИБЕРработа специалистов региона СПЕЦпрограмма</vt:lpstr>
      <vt:lpstr>Онлайн сервис «Yasiv» (http://yasiv.com/)</vt:lpstr>
      <vt:lpstr>КИБЕРработа специалистов региона</vt:lpstr>
      <vt:lpstr>Презентация PowerPoint</vt:lpstr>
      <vt:lpstr>Презентация PowerPoint</vt:lpstr>
      <vt:lpstr>СОЦИАЛЬНЫЙ ЦИФРОВОЙ ПРОФИЛЬ</vt:lpstr>
      <vt:lpstr>СОЦИАЛЬНЫЙ ЦИФРОВОЙ ПРОФИЛЬ</vt:lpstr>
      <vt:lpstr>СОЦИАЛЬНЫЙ ЦИФРОВОЙ ПРОФИЛЬ</vt:lpstr>
      <vt:lpstr>Презентация PowerPoint</vt:lpstr>
      <vt:lpstr>СОЦИАЛЬНЫЙ ЦИФРОВОЙ ПРОФИЛЬ</vt:lpstr>
      <vt:lpstr>ВИРТУАЛЬНЫЙ СОБЕСЕДНИК</vt:lpstr>
      <vt:lpstr>Презентация PowerPoint</vt:lpstr>
      <vt:lpstr>КИБЕРинсайт</vt:lpstr>
      <vt:lpstr>ПРАВИЛА БЕЗОПАСНОСТИ В СЕТИ</vt:lpstr>
      <vt:lpstr>ПРАВИЛА БЕЗОПАСНОСТИ В СЕТИ</vt:lpstr>
      <vt:lpstr>Презентация PowerPoint</vt:lpstr>
      <vt:lpstr>Презентация PowerPoint</vt:lpstr>
      <vt:lpstr>ПОСТУПОК РЕАЛЬНОЙ ЖИЗНИ</vt:lpstr>
      <vt:lpstr>Презентация PowerPoint</vt:lpstr>
      <vt:lpstr>ПРАВИЛА БЕЗОПАСНОСТИ В СЕТИ</vt:lpstr>
      <vt:lpstr>Презентация PowerPoint</vt:lpstr>
      <vt:lpstr>ПРАВИЛА БЕЗОПАСНОСТИ В СЕТИ</vt:lpstr>
      <vt:lpstr>Презентация PowerPoint</vt:lpstr>
      <vt:lpstr>ПРАВИЛА БЕЗОПАСНОСТИ В СЕТИ</vt:lpstr>
      <vt:lpstr>Презентация PowerPoint</vt:lpstr>
      <vt:lpstr>ПРАВИЛА БЕЗОПАСНОСТИ В СЕТИ</vt:lpstr>
      <vt:lpstr>ПРАВИЛА БЕЗОПАСНОСТИ В СЕТИ</vt:lpstr>
      <vt:lpstr>Презентация PowerPoint</vt:lpstr>
      <vt:lpstr>ЗАКОНЫ КИБЕРсреды</vt:lpstr>
      <vt:lpstr>ВЫСТРАИВАНИЕ ОБЩЕНИЯ</vt:lpstr>
      <vt:lpstr>ВЫСТРАИВАНИЕ ОБЩЕНИЯ</vt:lpstr>
      <vt:lpstr>РЕКОМЕНДАЦИИ КИБЕРпсихолога:  2021, ПК</vt:lpstr>
      <vt:lpstr>РЕКОМЕНДАЦИИ КИБЕРпсихолога:  2021, ПК</vt:lpstr>
      <vt:lpstr>КИБЕРинсайты</vt:lpstr>
      <vt:lpstr>КИБЕРинсайты</vt:lpstr>
      <vt:lpstr>сетевая активность позволяет подростку повысить уверенность в себе  и снизить тревожность,</vt:lpstr>
      <vt:lpstr>Презентация PowerPoint</vt:lpstr>
      <vt:lpstr>СОЦИАЛЬНЫЙ ЦИФРОВОЙ ПРОФИЛЬ</vt:lpstr>
      <vt:lpstr>КОНТАКТЫ КИБЕРдружины ПК</vt:lpstr>
      <vt:lpstr>ВЗРОСЛЫЕ-ПРИМЕР!!!</vt:lpstr>
      <vt:lpstr>Поколение Z и A</vt:lpstr>
      <vt:lpstr>Поколение «Альфа» (с 2010 года)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2022-10-13T16:23:04Z</dcterms:created>
  <dcterms:modified xsi:type="dcterms:W3CDTF">2022-10-14T03:31:47Z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2021-09-28T00:00:00Z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2022-10-13T00:00:00Z</vt:filetime>
  </property>
</Properties>
</file>